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91"/>
    <a:srgbClr val="CCCCFF"/>
    <a:srgbClr val="FFFF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16AF2-539B-4C06-B444-102B7FB7B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BA614F-04AE-4F40-A5BB-99D14B6EF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B61E0-878E-4446-8E51-6FD4AEDF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A1B8B-79D4-4354-9046-00C1ABFE1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7341E-1049-4C1E-A0B2-AC398149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23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12CB-AEDC-448B-8998-EE041BC88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9FF3A4-26F7-4622-A228-F00B911E3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24CFE-1AC1-4507-A978-5B12C3AF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0549A-CC37-44AE-9A49-A7FD9CDE2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F4132-A0F5-4D21-93AF-348BDDD4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9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3A6A17-5DE4-4305-8C12-FC902EFEE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0B4E6F-B175-48BB-BAF3-9E88169FC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C54C7-7281-45EE-BAF4-9D24E21C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7D854-8B06-4C6F-8021-2BDA60D8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874E8-7CA9-4C8F-A7D2-78E8E346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21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466E5-5CFC-4684-99F6-02E246697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22B81-33B0-4139-93B6-3E97BA482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3F984-45D9-4696-9D21-404734C87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24994-FEB9-4374-9DC7-D0B47C9C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0205A-8FE3-464E-B2A5-8A8316BC9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8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E456A-26DE-450C-B06E-8E0735939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F0A1D-3BA9-465F-B893-4CC374810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5FFEF-D24D-4E15-9384-29348EEE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2B2B9-6CA9-43B1-824C-1074D15D3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3009C-4F59-4D84-A311-96D016E09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3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2EC04-AB2A-4229-932E-66FD43A5B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96CD9-E38D-448D-8C47-8F6C77EC7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9DA06-C816-4695-9FA3-99122F01B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86684-F913-4789-88E7-C2FC80A47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DB05F3-38BF-4FC5-A40D-7D006D38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A4211A-2D51-407F-82F7-9F8E2DAC3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74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90566-E76B-42B2-9150-4D920FF9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4F027-DA7A-4EFF-AE43-C18BF67E9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C63E7-C81E-443A-9158-72108039A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831A6-8935-483D-827F-4BF52EC03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80C6A7-B307-427E-8042-D5EEC5948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1F52E0-82F4-4C96-9491-6DDF7FEFF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324D9D-B7A5-429A-A675-84324FB2F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44E4B2-2B90-408E-9B48-21AABB936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61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D49C2-EE6D-4129-8A80-DC9C3C1A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B27FCA-8613-43B4-AEB1-AD00D4F2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9E4363-7F2A-4309-BB42-EB37F8A5B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23ACC-FDC7-4639-83D1-7A82130E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77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815C82-D0B9-4773-B4A2-EA62453B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B4FA44-94D8-4CAB-8355-C228EA4A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4C6F3-09D2-4CCA-996E-B53FB998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28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89C80-7183-426C-BC24-74C2D6DDA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FD51E-D889-4CCB-99D6-81A7D86D2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76ACA-9368-4A3C-BEF2-8A6880D87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441FB-EFFF-407C-B267-B0219BD04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1AE5A-C42C-4D06-AAD5-19591DD47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8607B-5C84-4F40-96B4-DE1966C97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21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5BA47-331A-4122-8D31-8FEB7A393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59BA7D-2BED-4663-8F2A-A0B8AF5475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AFAC13-3663-4652-89CD-0E64C7013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3D6A1-1987-449F-9FC5-A00769FC7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943D54-49E1-47A4-8C0C-70303047B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2233E-244A-42AF-907F-FCAFE023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20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6CF27-42F9-4813-9BBA-AEEA3A43F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D1BB0-4B51-4B6E-87B2-F3453B581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50E18-3CEA-4015-A396-C7A529D4E4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76DFC-8894-4DD5-93FB-36BE23307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03C8F-5503-48C9-98A8-71C8341BD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63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7.png"/><Relationship Id="rId18" Type="http://schemas.microsoft.com/office/2007/relationships/hdphoto" Target="../media/hdphoto7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5.wdp"/><Relationship Id="rId17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microsoft.com/office/2007/relationships/hdphoto" Target="../media/hdphoto6.wdp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5.png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corn logo white.gif">
            <a:extLst>
              <a:ext uri="{FF2B5EF4-FFF2-40B4-BE49-F238E27FC236}">
                <a16:creationId xmlns:a16="http://schemas.microsoft.com/office/drawing/2014/main" id="{8C8A845D-9118-421E-9F7F-A674B334D78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29" y="706882"/>
            <a:ext cx="1855884" cy="9077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03C1702-CFF2-44CA-8A64-FF69C21B606F}"/>
              </a:ext>
            </a:extLst>
          </p:cNvPr>
          <p:cNvSpPr/>
          <p:nvPr/>
        </p:nvSpPr>
        <p:spPr>
          <a:xfrm>
            <a:off x="362857" y="2372139"/>
            <a:ext cx="3626047" cy="414153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omic Sans MS" panose="030F0702030302020204" pitchFamily="66" charset="0"/>
              </a:rPr>
              <a:t>Listen and Appraise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Instruments/voices you can hear: Keyboard, drums, bass, a female singer.</a:t>
            </a: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Does the music create a story in your imagination? 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1F6331F1-4408-47AB-948C-94D960A13520}"/>
              </a:ext>
            </a:extLst>
          </p:cNvPr>
          <p:cNvSpPr/>
          <p:nvPr/>
        </p:nvSpPr>
        <p:spPr>
          <a:xfrm>
            <a:off x="2689160" y="1033671"/>
            <a:ext cx="9217255" cy="1073426"/>
          </a:xfrm>
          <a:prstGeom prst="roundRect">
            <a:avLst/>
          </a:prstGeom>
          <a:solidFill>
            <a:srgbClr val="00A69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omic Sans MS" panose="030F0702030302020204" pitchFamily="66" charset="0"/>
              </a:rPr>
              <a:t>Vocabulary</a:t>
            </a:r>
            <a:r>
              <a:rPr lang="en-GB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 Keyboard,  drums,  bass,  pentatonic  scale,  pulse,  rhythm,  pitch,  tempo, dynamics, texture  structure,  compose,  improvise,  hook,  melody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463F1CEA-47F0-4D9E-8881-A25B3BE5A147}"/>
              </a:ext>
            </a:extLst>
          </p:cNvPr>
          <p:cNvSpPr/>
          <p:nvPr/>
        </p:nvSpPr>
        <p:spPr>
          <a:xfrm>
            <a:off x="4282976" y="2372139"/>
            <a:ext cx="3626047" cy="4141536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latin typeface="Comic Sans MS" panose="030F0702030302020204" pitchFamily="66" charset="0"/>
              </a:rPr>
              <a:t>Musical Activities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Warm-up games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Singing in 2 parts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Play instrumental parts with the up to 3 notes</a:t>
            </a: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E05C5CBB-8264-4B03-8D54-E8606CEE4DB8}"/>
              </a:ext>
            </a:extLst>
          </p:cNvPr>
          <p:cNvSpPr/>
          <p:nvPr/>
        </p:nvSpPr>
        <p:spPr>
          <a:xfrm>
            <a:off x="8280368" y="2372138"/>
            <a:ext cx="3626047" cy="414153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8573E6-0CD1-4446-8855-D260AE7447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969" b="92334" l="9402" r="89744">
                        <a14:foregroundMark x1="53846" y1="6969" x2="51282" y2="10105"/>
                        <a14:foregroundMark x1="29060" y1="92334" x2="68376" y2="912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0307142">
            <a:off x="558139" y="3792482"/>
            <a:ext cx="701157" cy="17199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8611D21-FB5B-42BE-AD74-C532E58DBE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8252" b="91748" l="8297" r="93450">
                        <a14:foregroundMark x1="8297" y1="59223" x2="8297" y2="63107"/>
                        <a14:foregroundMark x1="20087" y1="90777" x2="20087" y2="90777"/>
                        <a14:foregroundMark x1="34498" y1="83010" x2="34498" y2="83010"/>
                        <a14:foregroundMark x1="80786" y1="92233" x2="80786" y2="92233"/>
                        <a14:foregroundMark x1="91703" y1="65534" x2="88210" y2="55825"/>
                        <a14:foregroundMark x1="93886" y1="64563" x2="89956" y2="56311"/>
                        <a14:foregroundMark x1="77729" y1="8252" x2="76419" y2="8738"/>
                        <a14:foregroundMark x1="17031" y1="59709" x2="58515" y2="59223"/>
                        <a14:foregroundMark x1="58515" y1="59223" x2="84279" y2="59709"/>
                        <a14:foregroundMark x1="82533" y1="53398" x2="86900" y2="61650"/>
                        <a14:foregroundMark x1="90393" y1="55825" x2="92576" y2="5922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0627" y="3710690"/>
            <a:ext cx="920956" cy="82845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F39464E-82D0-4760-A072-3F4B6D59E31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5856" b="89640" l="5449" r="93590">
                        <a14:foregroundMark x1="15385" y1="7658" x2="26282" y2="18468"/>
                        <a14:foregroundMark x1="34295" y1="90090" x2="34295" y2="90090"/>
                        <a14:foregroundMark x1="59936" y1="21622" x2="73077" y2="41892"/>
                        <a14:foregroundMark x1="79487" y1="11261" x2="73718" y2="17117"/>
                        <a14:foregroundMark x1="83333" y1="25225" x2="88462" y2="25676"/>
                        <a14:foregroundMark x1="17628" y1="28829" x2="17628" y2="28829"/>
                        <a14:foregroundMark x1="16026" y1="45045" x2="16026" y2="45045"/>
                        <a14:foregroundMark x1="13141" y1="76126" x2="13141" y2="76126"/>
                        <a14:foregroundMark x1="16667" y1="72072" x2="16667" y2="72072"/>
                        <a14:foregroundMark x1="5769" y1="80631" x2="5769" y2="80631"/>
                        <a14:foregroundMark x1="24038" y1="80631" x2="24038" y2="80631"/>
                        <a14:foregroundMark x1="24679" y1="76126" x2="24679" y2="76126"/>
                        <a14:foregroundMark x1="24679" y1="72072" x2="24679" y2="72072"/>
                        <a14:foregroundMark x1="51282" y1="33333" x2="51282" y2="33333"/>
                        <a14:foregroundMark x1="38141" y1="32432" x2="38141" y2="32432"/>
                        <a14:foregroundMark x1="32372" y1="29730" x2="42308" y2="32432"/>
                        <a14:foregroundMark x1="35897" y1="82432" x2="35897" y2="82432"/>
                        <a14:foregroundMark x1="66346" y1="84685" x2="66346" y2="84685"/>
                        <a14:foregroundMark x1="64423" y1="72973" x2="59615" y2="78378"/>
                        <a14:foregroundMark x1="81090" y1="71622" x2="81090" y2="71622"/>
                        <a14:foregroundMark x1="85256" y1="78829" x2="85256" y2="78829"/>
                        <a14:foregroundMark x1="85897" y1="64414" x2="85897" y2="64414"/>
                        <a14:foregroundMark x1="69872" y1="66667" x2="69872" y2="66667"/>
                        <a14:foregroundMark x1="90064" y1="83333" x2="90064" y2="83333"/>
                        <a14:foregroundMark x1="92628" y1="87838" x2="92628" y2="87838"/>
                        <a14:foregroundMark x1="82372" y1="6306" x2="76282" y2="10360"/>
                        <a14:foregroundMark x1="15385" y1="5856" x2="17949" y2="7207"/>
                        <a14:foregroundMark x1="93590" y1="25225" x2="93590" y2="2522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04224" y="4490097"/>
            <a:ext cx="1566308" cy="11144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FD89E6A-B1B0-46B1-B659-0C3AD8BE3D0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8772" b="89474" l="9524" r="92517">
                        <a14:foregroundMark x1="92517" y1="47368" x2="92517" y2="4736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129008">
            <a:off x="2246706" y="3920582"/>
            <a:ext cx="1564612" cy="60668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1A2754A-FCB5-46DC-851B-2ED7424E8DD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645" l="8117" r="92208">
                        <a14:foregroundMark x1="8117" y1="24194" x2="8117" y2="26129"/>
                        <a14:foregroundMark x1="13961" y1="19032" x2="15909" y2="20645"/>
                        <a14:foregroundMark x1="22403" y1="16129" x2="22727" y2="17419"/>
                        <a14:foregroundMark x1="34416" y1="10968" x2="33117" y2="11935"/>
                        <a14:foregroundMark x1="19481" y1="33548" x2="19156" y2="34516"/>
                        <a14:foregroundMark x1="23052" y1="31613" x2="23701" y2="32581"/>
                        <a14:foregroundMark x1="28247" y1="28387" x2="28571" y2="29677"/>
                        <a14:foregroundMark x1="32792" y1="24194" x2="34091" y2="25484"/>
                        <a14:foregroundMark x1="72403" y1="11613" x2="72078" y2="15484"/>
                        <a14:foregroundMark x1="85065" y1="19032" x2="81818" y2="21613"/>
                        <a14:foregroundMark x1="92208" y1="32258" x2="87987" y2="32581"/>
                        <a14:foregroundMark x1="28571" y1="90645" x2="41234" y2="9064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537977" y="3487744"/>
            <a:ext cx="1157189" cy="1164704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84828C26-4AC9-4C0B-B6BB-E2DFE886181B}"/>
              </a:ext>
            </a:extLst>
          </p:cNvPr>
          <p:cNvSpPr/>
          <p:nvPr/>
        </p:nvSpPr>
        <p:spPr>
          <a:xfrm>
            <a:off x="8436645" y="2600453"/>
            <a:ext cx="332523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Perform &amp; Share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What did you like best about this Unit?   Why? 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Was there anything you didn’t enjoy about it?  Why?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423242A6-F91F-44BD-A85C-68E9B37ABEC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504009" y="137793"/>
            <a:ext cx="2969790" cy="788588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5C40C577-2F45-4070-BC6B-EFA57D17D4F6}"/>
              </a:ext>
            </a:extLst>
          </p:cNvPr>
          <p:cNvSpPr/>
          <p:nvPr/>
        </p:nvSpPr>
        <p:spPr>
          <a:xfrm rot="21230175">
            <a:off x="1096813" y="562410"/>
            <a:ext cx="119616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LKS2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3041BF-7C6B-446A-BC5B-B2E1BA37335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8425" b="97436" l="2256" r="93233">
                        <a14:foregroundMark x1="4135" y1="72527" x2="19925" y2="93773"/>
                        <a14:foregroundMark x1="19925" y1="93773" x2="90602" y2="95604"/>
                        <a14:foregroundMark x1="29323" y1="23810" x2="34586" y2="31502"/>
                        <a14:foregroundMark x1="22932" y1="31868" x2="30451" y2="37729"/>
                        <a14:foregroundMark x1="18421" y1="40659" x2="25188" y2="45421"/>
                        <a14:foregroundMark x1="16917" y1="50916" x2="24812" y2="56044"/>
                        <a14:foregroundMark x1="15038" y1="58974" x2="24060" y2="63004"/>
                        <a14:foregroundMark x1="10150" y1="68132" x2="19925" y2="75824"/>
                        <a14:foregroundMark x1="2256" y1="71429" x2="6391" y2="95971"/>
                        <a14:foregroundMark x1="92105" y1="66300" x2="86090" y2="65934"/>
                        <a14:foregroundMark x1="56015" y1="27839" x2="64662" y2="34799"/>
                        <a14:foregroundMark x1="43233" y1="32234" x2="50752" y2="45421"/>
                        <a14:foregroundMark x1="77820" y1="66300" x2="72180" y2="72527"/>
                        <a14:foregroundMark x1="78947" y1="67033" x2="85338" y2="69597"/>
                        <a14:foregroundMark x1="86466" y1="97802" x2="77820" y2="96703"/>
                        <a14:foregroundMark x1="40226" y1="8425" x2="40602" y2="11722"/>
                        <a14:foregroundMark x1="52256" y1="9524" x2="54135" y2="13919"/>
                        <a14:foregroundMark x1="10526" y1="12454" x2="10526" y2="12454"/>
                        <a14:foregroundMark x1="6391" y1="34799" x2="6391" y2="34799"/>
                        <a14:foregroundMark x1="90226" y1="31136" x2="90226" y2="31136"/>
                        <a14:foregroundMark x1="87218" y1="12454" x2="86842" y2="13187"/>
                        <a14:foregroundMark x1="89098" y1="30769" x2="90602" y2="31868"/>
                        <a14:foregroundMark x1="90602" y1="29304" x2="89098" y2="32234"/>
                        <a14:foregroundMark x1="87218" y1="29670" x2="87970" y2="32234"/>
                        <a14:foregroundMark x1="10902" y1="9890" x2="11654" y2="14652"/>
                        <a14:foregroundMark x1="7143" y1="15018" x2="10526" y2="12454"/>
                        <a14:foregroundMark x1="6767" y1="32601" x2="7519" y2="38462"/>
                        <a14:foregroundMark x1="3383" y1="38462" x2="10150" y2="35165"/>
                        <a14:foregroundMark x1="86842" y1="33700" x2="93233" y2="30769"/>
                        <a14:foregroundMark x1="47744" y1="14652" x2="48872" y2="20879"/>
                        <a14:foregroundMark x1="38346" y1="18681" x2="36466" y2="24542"/>
                        <a14:foregroundMark x1="18797" y1="30769" x2="24436" y2="34066"/>
                        <a14:foregroundMark x1="13158" y1="49451" x2="23684" y2="53114"/>
                        <a14:foregroundMark x1="84586" y1="14652" x2="86090" y2="1318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76278" y="4583709"/>
            <a:ext cx="1783455" cy="18303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0BC7302-C237-45FD-B607-37D0618C7258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340649" y="307181"/>
            <a:ext cx="6565766" cy="59396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85A8BF1-707E-4825-80A7-D28FC3FE4197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3774" b="94969" l="1188" r="96200">
                        <a14:foregroundMark x1="19952" y1="95283" x2="21853" y2="90881"/>
                        <a14:foregroundMark x1="9026" y1="94340" x2="9739" y2="93711"/>
                        <a14:foregroundMark x1="7363" y1="83333" x2="8314" y2="82390"/>
                        <a14:foregroundMark x1="4276" y1="74214" x2="5938" y2="72327"/>
                        <a14:foregroundMark x1="2613" y1="64465" x2="4038" y2="62579"/>
                        <a14:foregroundMark x1="1188" y1="53459" x2="2375" y2="51572"/>
                        <a14:foregroundMark x1="50831" y1="26101" x2="53682" y2="28302"/>
                        <a14:foregroundMark x1="83848" y1="34906" x2="86698" y2="32390"/>
                        <a14:foregroundMark x1="91211" y1="63836" x2="90024" y2="70755"/>
                        <a14:foregroundMark x1="96200" y1="16667" x2="90974" y2="13836"/>
                        <a14:foregroundMark x1="54632" y1="3774" x2="61520" y2="62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41959" y="3356335"/>
            <a:ext cx="1688558" cy="127544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355965A-7B35-4C37-A92F-0357F7158FA7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3774" b="94969" l="1188" r="96200">
                        <a14:foregroundMark x1="19952" y1="95283" x2="21853" y2="90881"/>
                        <a14:foregroundMark x1="9026" y1="94340" x2="9739" y2="93711"/>
                        <a14:foregroundMark x1="7363" y1="83333" x2="8314" y2="82390"/>
                        <a14:foregroundMark x1="4276" y1="74214" x2="5938" y2="72327"/>
                        <a14:foregroundMark x1="2613" y1="64465" x2="4038" y2="62579"/>
                        <a14:foregroundMark x1="1188" y1="53459" x2="2375" y2="51572"/>
                        <a14:foregroundMark x1="50831" y1="26101" x2="53682" y2="28302"/>
                        <a14:foregroundMark x1="83848" y1="34906" x2="86698" y2="32390"/>
                        <a14:foregroundMark x1="91211" y1="63836" x2="90024" y2="70755"/>
                        <a14:foregroundMark x1="96200" y1="16667" x2="90974" y2="13836"/>
                        <a14:foregroundMark x1="54632" y1="3774" x2="61520" y2="62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193511" y="4652448"/>
            <a:ext cx="1449243" cy="1094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728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E7427F086EDB4380E444178B5C126B" ma:contentTypeVersion="16" ma:contentTypeDescription="Create a new document." ma:contentTypeScope="" ma:versionID="611cf4b2912203d9bf8f6c990d83b11d">
  <xsd:schema xmlns:xsd="http://www.w3.org/2001/XMLSchema" xmlns:xs="http://www.w3.org/2001/XMLSchema" xmlns:p="http://schemas.microsoft.com/office/2006/metadata/properties" xmlns:ns2="7a4f7885-7dec-4956-8e33-f59d6bd32f49" xmlns:ns3="ef0db93c-26b1-4785-aa1d-9340deae468a" targetNamespace="http://schemas.microsoft.com/office/2006/metadata/properties" ma:root="true" ma:fieldsID="0d48523644f2c77db1dce06409f6e6c4" ns2:_="" ns3:_="">
    <xsd:import namespace="7a4f7885-7dec-4956-8e33-f59d6bd32f49"/>
    <xsd:import namespace="ef0db93c-26b1-4785-aa1d-9340deae46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4f7885-7dec-4956-8e33-f59d6bd32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7e2227a-d6d6-40cb-8ad7-dfc038abf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0db93c-26b1-4785-aa1d-9340deae468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5bc1132-1d8c-4e03-a216-7db1b0d0244b}" ma:internalName="TaxCatchAll" ma:showField="CatchAllData" ma:web="ef0db93c-26b1-4785-aa1d-9340deae46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0db93c-26b1-4785-aa1d-9340deae468a" xsi:nil="true"/>
    <lcf76f155ced4ddcb4097134ff3c332f xmlns="7a4f7885-7dec-4956-8e33-f59d6bd32f4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6D4DD42-E47C-46F0-8B55-50120FCEFF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4f7885-7dec-4956-8e33-f59d6bd32f49"/>
    <ds:schemaRef ds:uri="ef0db93c-26b1-4785-aa1d-9340deae46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3A38C56-D613-4EDA-94CE-C286E8C85149}">
  <ds:schemaRefs>
    <ds:schemaRef ds:uri="http://purl.org/dc/dcmitype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elements/1.1/"/>
    <ds:schemaRef ds:uri="fa36ece8-13ff-4fb0-ba27-9bd0d1e9123e"/>
    <ds:schemaRef ds:uri="c7ccd0ec-684e-4086-9f58-4486ff47b834"/>
    <ds:schemaRef ds:uri="http://schemas.microsoft.com/office/2006/metadata/properties"/>
    <ds:schemaRef ds:uri="ef0db93c-26b1-4785-aa1d-9340deae468a"/>
    <ds:schemaRef ds:uri="7a4f7885-7dec-4956-8e33-f59d6bd32f49"/>
  </ds:schemaRefs>
</ds:datastoreItem>
</file>

<file path=customXml/itemProps3.xml><?xml version="1.0" encoding="utf-8"?>
<ds:datastoreItem xmlns:ds="http://schemas.openxmlformats.org/officeDocument/2006/customXml" ds:itemID="{FF5E7CC4-A7AE-4477-B700-4A35E1D301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103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 Bosley</dc:creator>
  <cp:lastModifiedBy>Pupil</cp:lastModifiedBy>
  <cp:revision>14</cp:revision>
  <dcterms:created xsi:type="dcterms:W3CDTF">2023-02-05T14:50:22Z</dcterms:created>
  <dcterms:modified xsi:type="dcterms:W3CDTF">2023-04-27T13:15:30Z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0x01010093E7427F086EDB4380E444178B5C126B</vt:lpwstr>
  </property>
</Properties>
</file>