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7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microsoft.com/office/2007/relationships/hdphoto" Target="../media/hdphoto6.wdp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9" y="706882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372139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Listen and Appraise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Instruments/voices you can hear: Keyboard, drums, bass, a female singer.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Does the music create a story in your imagination?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689160" y="1033671"/>
            <a:ext cx="9217255" cy="1073426"/>
          </a:xfrm>
          <a:prstGeom prst="roundRect">
            <a:avLst/>
          </a:prstGeom>
          <a:solidFill>
            <a:srgbClr val="00A69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Vocabulary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Keyboard,  drums,  bass,  pentatonic  scale,  pulse,  rhythm,  pitch,  tempo, dynamics, texture  structure,  compose,  improvise,  hook,  melody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63F1CEA-47F0-4D9E-8881-A25B3BE5A147}"/>
              </a:ext>
            </a:extLst>
          </p:cNvPr>
          <p:cNvSpPr/>
          <p:nvPr/>
        </p:nvSpPr>
        <p:spPr>
          <a:xfrm>
            <a:off x="4282976" y="2372139"/>
            <a:ext cx="3626047" cy="414153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latin typeface="Comic Sans MS" panose="030F0702030302020204" pitchFamily="66" charset="0"/>
              </a:rPr>
              <a:t>Musical Activities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Warm-up games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Singing in 2 parts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Play instrumental parts with the up to 3 notes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05C5CBB-8264-4B03-8D54-E8606CEE4DB8}"/>
              </a:ext>
            </a:extLst>
          </p:cNvPr>
          <p:cNvSpPr/>
          <p:nvPr/>
        </p:nvSpPr>
        <p:spPr>
          <a:xfrm>
            <a:off x="8280368" y="2372138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07142">
            <a:off x="558139" y="3792482"/>
            <a:ext cx="701157" cy="17199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11D21-FB5B-42BE-AD74-C532E58DBE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252" b="91748" l="8297" r="93450">
                        <a14:foregroundMark x1="8297" y1="59223" x2="8297" y2="63107"/>
                        <a14:foregroundMark x1="20087" y1="90777" x2="20087" y2="90777"/>
                        <a14:foregroundMark x1="34498" y1="83010" x2="34498" y2="83010"/>
                        <a14:foregroundMark x1="80786" y1="92233" x2="80786" y2="92233"/>
                        <a14:foregroundMark x1="91703" y1="65534" x2="88210" y2="55825"/>
                        <a14:foregroundMark x1="93886" y1="64563" x2="89956" y2="56311"/>
                        <a14:foregroundMark x1="77729" y1="8252" x2="76419" y2="8738"/>
                        <a14:foregroundMark x1="17031" y1="59709" x2="58515" y2="59223"/>
                        <a14:foregroundMark x1="58515" y1="59223" x2="84279" y2="59709"/>
                        <a14:foregroundMark x1="82533" y1="53398" x2="86900" y2="61650"/>
                        <a14:foregroundMark x1="90393" y1="55825" x2="92576" y2="59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0627" y="3710690"/>
            <a:ext cx="920956" cy="828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04224" y="4490097"/>
            <a:ext cx="1566308" cy="11144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29008">
            <a:off x="2246706" y="3920582"/>
            <a:ext cx="1564612" cy="6066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7977" y="3487744"/>
            <a:ext cx="1157189" cy="1164704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828C26-4AC9-4C0B-B6BB-E2DFE886181B}"/>
              </a:ext>
            </a:extLst>
          </p:cNvPr>
          <p:cNvSpPr/>
          <p:nvPr/>
        </p:nvSpPr>
        <p:spPr>
          <a:xfrm>
            <a:off x="8436645" y="2600453"/>
            <a:ext cx="33252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Perform &amp; Share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did you like best about this Unit?   Why?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Was there anything you didn’t enjoy about it?  Why?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23242A6-F91F-44BD-A85C-68E9B37ABE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04009" y="137793"/>
            <a:ext cx="2969790" cy="788588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230175">
            <a:off x="1096813" y="562410"/>
            <a:ext cx="11961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LKS2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3041BF-7C6B-446A-BC5B-B2E1BA37335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8425" b="97436" l="2256" r="93233">
                        <a14:foregroundMark x1="4135" y1="72527" x2="19925" y2="93773"/>
                        <a14:foregroundMark x1="19925" y1="93773" x2="90602" y2="95604"/>
                        <a14:foregroundMark x1="29323" y1="23810" x2="34586" y2="31502"/>
                        <a14:foregroundMark x1="22932" y1="31868" x2="30451" y2="37729"/>
                        <a14:foregroundMark x1="18421" y1="40659" x2="25188" y2="45421"/>
                        <a14:foregroundMark x1="16917" y1="50916" x2="24812" y2="56044"/>
                        <a14:foregroundMark x1="15038" y1="58974" x2="24060" y2="63004"/>
                        <a14:foregroundMark x1="10150" y1="68132" x2="19925" y2="75824"/>
                        <a14:foregroundMark x1="2256" y1="71429" x2="6391" y2="95971"/>
                        <a14:foregroundMark x1="92105" y1="66300" x2="86090" y2="65934"/>
                        <a14:foregroundMark x1="56015" y1="27839" x2="64662" y2="34799"/>
                        <a14:foregroundMark x1="43233" y1="32234" x2="50752" y2="45421"/>
                        <a14:foregroundMark x1="77820" y1="66300" x2="72180" y2="72527"/>
                        <a14:foregroundMark x1="78947" y1="67033" x2="85338" y2="69597"/>
                        <a14:foregroundMark x1="86466" y1="97802" x2="77820" y2="96703"/>
                        <a14:foregroundMark x1="40226" y1="8425" x2="40602" y2="11722"/>
                        <a14:foregroundMark x1="52256" y1="9524" x2="54135" y2="13919"/>
                        <a14:foregroundMark x1="10526" y1="12454" x2="10526" y2="12454"/>
                        <a14:foregroundMark x1="6391" y1="34799" x2="6391" y2="34799"/>
                        <a14:foregroundMark x1="90226" y1="31136" x2="90226" y2="31136"/>
                        <a14:foregroundMark x1="87218" y1="12454" x2="86842" y2="13187"/>
                        <a14:foregroundMark x1="89098" y1="30769" x2="90602" y2="31868"/>
                        <a14:foregroundMark x1="90602" y1="29304" x2="89098" y2="32234"/>
                        <a14:foregroundMark x1="87218" y1="29670" x2="87970" y2="32234"/>
                        <a14:foregroundMark x1="10902" y1="9890" x2="11654" y2="14652"/>
                        <a14:foregroundMark x1="7143" y1="15018" x2="10526" y2="12454"/>
                        <a14:foregroundMark x1="6767" y1="32601" x2="7519" y2="38462"/>
                        <a14:foregroundMark x1="3383" y1="38462" x2="10150" y2="35165"/>
                        <a14:foregroundMark x1="86842" y1="33700" x2="93233" y2="30769"/>
                        <a14:foregroundMark x1="47744" y1="14652" x2="48872" y2="20879"/>
                        <a14:foregroundMark x1="38346" y1="18681" x2="36466" y2="24542"/>
                        <a14:foregroundMark x1="18797" y1="30769" x2="24436" y2="34066"/>
                        <a14:foregroundMark x1="13158" y1="49451" x2="23684" y2="53114"/>
                        <a14:foregroundMark x1="84586" y1="14652" x2="86090" y2="131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76278" y="4583709"/>
            <a:ext cx="1783455" cy="18303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BC7302-C237-45FD-B607-37D0618C725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40649" y="307181"/>
            <a:ext cx="6565766" cy="5939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5A8BF1-707E-4825-80A7-D28FC3FE419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3774" b="94969" l="1188" r="96200">
                        <a14:foregroundMark x1="19952" y1="95283" x2="21853" y2="90881"/>
                        <a14:foregroundMark x1="9026" y1="94340" x2="9739" y2="93711"/>
                        <a14:foregroundMark x1="7363" y1="83333" x2="8314" y2="82390"/>
                        <a14:foregroundMark x1="4276" y1="74214" x2="5938" y2="72327"/>
                        <a14:foregroundMark x1="2613" y1="64465" x2="4038" y2="62579"/>
                        <a14:foregroundMark x1="1188" y1="53459" x2="2375" y2="51572"/>
                        <a14:foregroundMark x1="50831" y1="26101" x2="53682" y2="28302"/>
                        <a14:foregroundMark x1="83848" y1="34906" x2="86698" y2="32390"/>
                        <a14:foregroundMark x1="91211" y1="63836" x2="90024" y2="70755"/>
                        <a14:foregroundMark x1="96200" y1="16667" x2="90974" y2="13836"/>
                        <a14:foregroundMark x1="54632" y1="3774" x2="61520" y2="6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41959" y="3356335"/>
            <a:ext cx="1688558" cy="127544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355965A-7B35-4C37-A92F-0357F7158FA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3774" b="94969" l="1188" r="96200">
                        <a14:foregroundMark x1="19952" y1="95283" x2="21853" y2="90881"/>
                        <a14:foregroundMark x1="9026" y1="94340" x2="9739" y2="93711"/>
                        <a14:foregroundMark x1="7363" y1="83333" x2="8314" y2="82390"/>
                        <a14:foregroundMark x1="4276" y1="74214" x2="5938" y2="72327"/>
                        <a14:foregroundMark x1="2613" y1="64465" x2="4038" y2="62579"/>
                        <a14:foregroundMark x1="1188" y1="53459" x2="2375" y2="51572"/>
                        <a14:foregroundMark x1="50831" y1="26101" x2="53682" y2="28302"/>
                        <a14:foregroundMark x1="83848" y1="34906" x2="86698" y2="32390"/>
                        <a14:foregroundMark x1="91211" y1="63836" x2="90024" y2="70755"/>
                        <a14:foregroundMark x1="96200" y1="16667" x2="90974" y2="13836"/>
                        <a14:foregroundMark x1="54632" y1="3774" x2="61520" y2="6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93511" y="4652448"/>
            <a:ext cx="1449243" cy="10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2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D4DD42-E47C-46F0-8B55-50120FCEF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fa36ece8-13ff-4fb0-ba27-9bd0d1e9123e"/>
    <ds:schemaRef ds:uri="c7ccd0ec-684e-4086-9f58-4486ff47b834"/>
    <ds:schemaRef ds:uri="http://schemas.microsoft.com/office/2006/metadata/properties"/>
    <ds:schemaRef ds:uri="ef0db93c-26b1-4785-aa1d-9340deae468a"/>
    <ds:schemaRef ds:uri="7a4f7885-7dec-4956-8e33-f59d6bd32f49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103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Pupil</cp:lastModifiedBy>
  <cp:revision>14</cp:revision>
  <dcterms:created xsi:type="dcterms:W3CDTF">2023-02-05T14:50:22Z</dcterms:created>
  <dcterms:modified xsi:type="dcterms:W3CDTF">2023-04-27T13:15:30Z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