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6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3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5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1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6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5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8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2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E7A8-44EF-40DA-BC44-48957857CFFC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15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591" y="1156559"/>
            <a:ext cx="2464378" cy="237639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88265" y="243938"/>
            <a:ext cx="5786478" cy="6500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0325" y="859149"/>
            <a:ext cx="22310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Curriculum Leaflet </a:t>
            </a: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Garden Class</a:t>
            </a: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Year 1/2</a:t>
            </a:r>
          </a:p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Autumn </a:t>
            </a:r>
            <a:r>
              <a:rPr lang="en-GB" b="1" dirty="0">
                <a:solidFill>
                  <a:srgbClr val="FFFF00"/>
                </a:solidFill>
                <a:latin typeface="Segoe Print" panose="02000600000000000000" pitchFamily="2" charset="0"/>
              </a:rPr>
              <a:t>Term 1</a:t>
            </a:r>
          </a:p>
          <a:p>
            <a:pPr algn="ctr"/>
            <a:r>
              <a:rPr lang="en-GB" b="1" dirty="0">
                <a:solidFill>
                  <a:srgbClr val="FFFF00"/>
                </a:solidFill>
                <a:latin typeface="Segoe Print" panose="02000600000000000000" pitchFamily="2" charset="0"/>
              </a:rPr>
              <a:t>2023</a:t>
            </a:r>
          </a:p>
        </p:txBody>
      </p:sp>
      <p:pic>
        <p:nvPicPr>
          <p:cNvPr id="1026" name="Picture 2" descr="C:\Documents and Settings\jduncan\Local Settings\Temporary Internet Files\Content.IE5\Y5LJJTFQ\MC900052616[1].wm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158915" y="1346492"/>
            <a:ext cx="49849" cy="4571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349577" y="466981"/>
            <a:ext cx="3790947" cy="12926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English</a:t>
            </a:r>
          </a:p>
          <a:p>
            <a:pPr algn="ctr"/>
            <a:r>
              <a:rPr lang="en-GB" sz="1100" dirty="0">
                <a:latin typeface="Comic Sans MS" panose="030F0702030302020204" pitchFamily="66" charset="0"/>
              </a:rPr>
              <a:t>This term, our focus text is </a:t>
            </a:r>
            <a:r>
              <a:rPr lang="en-GB" sz="1100" dirty="0" smtClean="0">
                <a:latin typeface="Comic Sans MS" panose="030F0702030302020204" pitchFamily="66" charset="0"/>
              </a:rPr>
              <a:t>‘The Tiger That Came to Tea</a:t>
            </a:r>
            <a:r>
              <a:rPr lang="en-GB" sz="1100" dirty="0">
                <a:latin typeface="Comic Sans MS" panose="030F0702030302020204" pitchFamily="66" charset="0"/>
              </a:rPr>
              <a:t>’. A little girl named Sophie is having tea with her mother in their kitchen, when she hears the doorbell ring. Soon, Sophie and her mother are joined for tea by a kind tiger who drinks all the tea before eating all the food in the </a:t>
            </a:r>
            <a:r>
              <a:rPr lang="en-GB" sz="1100" dirty="0" smtClean="0">
                <a:latin typeface="Comic Sans MS" panose="030F0702030302020204" pitchFamily="66" charset="0"/>
              </a:rPr>
              <a:t>house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4384" y="463058"/>
            <a:ext cx="1573591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sz="1200" b="1" u="sng" dirty="0">
                <a:latin typeface="Comic Sans MS" panose="030F0702030302020204" pitchFamily="66" charset="0"/>
              </a:rPr>
              <a:t>Maths</a:t>
            </a:r>
          </a:p>
          <a:p>
            <a:pPr fontAlgn="base"/>
            <a:r>
              <a:rPr lang="en-US" sz="1200" dirty="0">
                <a:latin typeface="Comic Sans MS" panose="030F0702030302020204" pitchFamily="66" charset="0"/>
              </a:rPr>
              <a:t>In Maths, we will be focusing on </a:t>
            </a:r>
            <a:r>
              <a:rPr lang="en-US" sz="1200" dirty="0" smtClean="0">
                <a:latin typeface="Comic Sans MS" panose="030F0702030302020204" pitchFamily="66" charset="0"/>
              </a:rPr>
              <a:t>Place Value.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55840" y="3595663"/>
            <a:ext cx="1552137" cy="1015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Science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As scientists, we will be learning about </a:t>
            </a:r>
            <a:r>
              <a:rPr lang="en-US" sz="1200" dirty="0" smtClean="0">
                <a:latin typeface="Comic Sans MS" pitchFamily="66" charset="0"/>
              </a:rPr>
              <a:t>Animals, including humans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39152" y="3649672"/>
            <a:ext cx="1378192" cy="93871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latin typeface="Comic Sans MS" pitchFamily="66" charset="0"/>
              </a:rPr>
              <a:t> Design and Technology</a:t>
            </a:r>
          </a:p>
          <a:p>
            <a:pPr algn="ctr"/>
            <a:r>
              <a:rPr lang="en-GB" sz="1100" dirty="0">
                <a:latin typeface="Comic Sans MS" pitchFamily="66" charset="0"/>
              </a:rPr>
              <a:t>We will be </a:t>
            </a:r>
            <a:r>
              <a:rPr lang="en-GB" sz="1100" dirty="0" smtClean="0">
                <a:latin typeface="Comic Sans MS" pitchFamily="66" charset="0"/>
              </a:rPr>
              <a:t>preparing fruit and vegetables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9577" y="4688268"/>
            <a:ext cx="1367767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itchFamily="66" charset="0"/>
              </a:rPr>
              <a:t>Religious Education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 In RE, we will be exploring </a:t>
            </a:r>
            <a:r>
              <a:rPr lang="en-GB" sz="1200" dirty="0">
                <a:latin typeface="Comic Sans MS" pitchFamily="66" charset="0"/>
              </a:rPr>
              <a:t>Who </a:t>
            </a:r>
            <a:r>
              <a:rPr lang="en-GB" sz="1200" dirty="0" smtClean="0">
                <a:latin typeface="Comic Sans MS" pitchFamily="66" charset="0"/>
              </a:rPr>
              <a:t>are Muslims </a:t>
            </a:r>
            <a:r>
              <a:rPr lang="en-GB" sz="1200" dirty="0">
                <a:latin typeface="Comic Sans MS" pitchFamily="66" charset="0"/>
              </a:rPr>
              <a:t>and what do they believe?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255840" y="2494093"/>
            <a:ext cx="1558630" cy="10002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latin typeface="Comic Sans MS" pitchFamily="66" charset="0"/>
              </a:rPr>
              <a:t>Physical Education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This half term we will be learning </a:t>
            </a:r>
            <a:r>
              <a:rPr lang="en-US" sz="1200" dirty="0" smtClean="0">
                <a:latin typeface="Comic Sans MS" pitchFamily="66" charset="0"/>
              </a:rPr>
              <a:t>about invasion games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9577" y="1870054"/>
            <a:ext cx="1388818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Computing</a:t>
            </a:r>
          </a:p>
          <a:p>
            <a:pPr algn="ctr"/>
            <a:r>
              <a:rPr lang="en-GB" sz="1100" dirty="0" smtClean="0">
                <a:latin typeface="Comic Sans MS" pitchFamily="66" charset="0"/>
              </a:rPr>
              <a:t>Learning </a:t>
            </a:r>
            <a:r>
              <a:rPr lang="en-GB" sz="1100" dirty="0">
                <a:latin typeface="Comic Sans MS" pitchFamily="66" charset="0"/>
              </a:rPr>
              <a:t>about </a:t>
            </a:r>
            <a:r>
              <a:rPr lang="en-GB" sz="1100" dirty="0" smtClean="0">
                <a:latin typeface="Comic Sans MS" pitchFamily="66" charset="0"/>
              </a:rPr>
              <a:t>Information and Technology around us</a:t>
            </a:r>
            <a:endParaRPr lang="en-GB" sz="1050" dirty="0">
              <a:latin typeface="Comic Sans MS" pitchFamily="66" charset="0"/>
            </a:endParaRPr>
          </a:p>
        </p:txBody>
      </p:sp>
      <p:sp>
        <p:nvSpPr>
          <p:cNvPr id="9" name="AutoShape 4" descr="Image result for king tu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6" descr="Image result for king tu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8" descr="Image result for king tu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833133" y="3651136"/>
            <a:ext cx="2307391" cy="93871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Comic Sans MS" panose="030F0702030302020204" pitchFamily="66" charset="0"/>
              </a:rPr>
              <a:t>PSHE:</a:t>
            </a: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 smtClean="0">
                <a:latin typeface="Comic Sans MS" panose="030F0702030302020204" pitchFamily="66" charset="0"/>
              </a:rPr>
              <a:t>Drug and medicine education</a:t>
            </a:r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b="1" dirty="0">
                <a:latin typeface="Comic Sans MS" panose="030F0702030302020204" pitchFamily="66" charset="0"/>
              </a:rPr>
              <a:t>British Values</a:t>
            </a:r>
            <a:r>
              <a:rPr lang="en-GB" sz="1100" dirty="0">
                <a:latin typeface="Comic Sans MS" panose="030F0702030302020204" pitchFamily="66" charset="0"/>
              </a:rPr>
              <a:t>: Democracy, Rule of law, Individual liberty, Tolerance, Mutual Respect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55840" y="1400469"/>
            <a:ext cx="1573592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History</a:t>
            </a:r>
          </a:p>
          <a:p>
            <a:r>
              <a:rPr lang="en-GB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In history we will be learning about </a:t>
            </a:r>
            <a:r>
              <a:rPr lang="en-GB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Great Fire of London.</a:t>
            </a:r>
            <a:endParaRPr lang="en-GB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3589" y="4684216"/>
            <a:ext cx="3954385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itchFamily="66" charset="0"/>
              </a:rPr>
              <a:t>Music - Friendship</a:t>
            </a:r>
          </a:p>
          <a:p>
            <a:r>
              <a:rPr lang="en-GB" sz="1200" dirty="0"/>
              <a:t>The children will be listening to songs about </a:t>
            </a:r>
            <a:r>
              <a:rPr lang="en-GB" sz="1200" dirty="0" smtClean="0"/>
              <a:t>Hip Hop:</a:t>
            </a:r>
          </a:p>
          <a:p>
            <a:r>
              <a:rPr lang="en-GB" sz="1200" dirty="0" smtClean="0"/>
              <a:t>Songs include: </a:t>
            </a:r>
            <a:r>
              <a:rPr lang="en-GB" sz="1200" dirty="0" smtClean="0"/>
              <a:t>Hey You</a:t>
            </a:r>
          </a:p>
          <a:p>
            <a:r>
              <a:rPr lang="en-GB" sz="1200" dirty="0" smtClean="0"/>
              <a:t>                           Me myself and I</a:t>
            </a:r>
          </a:p>
          <a:p>
            <a:r>
              <a:rPr lang="en-GB" sz="1200" dirty="0" smtClean="0"/>
              <a:t>                           The Fresh Prince of Bel Air</a:t>
            </a:r>
          </a:p>
          <a:p>
            <a:r>
              <a:rPr lang="en-GB" sz="1200" dirty="0" smtClean="0"/>
              <a:t>                           Rappers delight</a:t>
            </a:r>
          </a:p>
          <a:p>
            <a:r>
              <a:rPr lang="en-GB" sz="1200" dirty="0" smtClean="0"/>
              <a:t>                           You can’t touch this</a:t>
            </a:r>
          </a:p>
          <a:p>
            <a:r>
              <a:rPr lang="en-GB" sz="1200" dirty="0" smtClean="0"/>
              <a:t>                           It’s like that</a:t>
            </a:r>
            <a:endParaRPr lang="en-GB" sz="1200" dirty="0"/>
          </a:p>
        </p:txBody>
      </p:sp>
      <p:sp>
        <p:nvSpPr>
          <p:cNvPr id="32" name="Rectangle 31"/>
          <p:cNvSpPr/>
          <p:nvPr/>
        </p:nvSpPr>
        <p:spPr>
          <a:xfrm>
            <a:off x="197893" y="3715034"/>
            <a:ext cx="2714644" cy="27468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9699" y="3876525"/>
            <a:ext cx="2231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Jesus </a:t>
            </a:r>
            <a:r>
              <a:rPr lang="en-GB" sz="16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said,”Let</a:t>
            </a:r>
            <a:r>
              <a:rPr lang="en-GB" sz="1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the little children come to me, and stop keeping them away, because the kingdom from heaven belongs to people like these” (Matthew 19:14)</a:t>
            </a:r>
            <a:endParaRPr lang="en-GB" sz="1600" b="1" dirty="0">
              <a:solidFill>
                <a:srgbClr val="92D050"/>
              </a:solidFill>
              <a:latin typeface="Segoe Print" panose="02000600000000000000" pitchFamily="2" charset="0"/>
            </a:endParaRPr>
          </a:p>
        </p:txBody>
      </p:sp>
      <p:pic>
        <p:nvPicPr>
          <p:cNvPr id="1032" name="Picture 8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00" y="124230"/>
            <a:ext cx="2308627" cy="9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🐯 The Tiger Who Came To Tea - Kids Book Read aloud - YouTu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06" y="1854004"/>
            <a:ext cx="2294218" cy="167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33133" y="5350617"/>
            <a:ext cx="1076278" cy="76581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74736" y="5120087"/>
            <a:ext cx="1057894" cy="106476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363431" y="2920427"/>
            <a:ext cx="1374964" cy="61555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Comic Sans MS" pitchFamily="66" charset="0"/>
              </a:rPr>
              <a:t>Geography</a:t>
            </a:r>
            <a:endParaRPr lang="en-US" sz="1050" b="1" u="sng" dirty="0">
              <a:latin typeface="Comic Sans MS" pitchFamily="66" charset="0"/>
            </a:endParaRPr>
          </a:p>
          <a:p>
            <a:pPr algn="ctr"/>
            <a:r>
              <a:rPr lang="en-US" sz="1100" dirty="0" smtClean="0">
                <a:latin typeface="Comic Sans MS" pitchFamily="66" charset="0"/>
              </a:rPr>
              <a:t>Looking at our local environment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0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267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Print</vt:lpstr>
      <vt:lpstr>Office Theme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Mark Haslam</cp:lastModifiedBy>
  <cp:revision>84</cp:revision>
  <cp:lastPrinted>2018-09-12T06:45:44Z</cp:lastPrinted>
  <dcterms:created xsi:type="dcterms:W3CDTF">2014-09-03T15:54:57Z</dcterms:created>
  <dcterms:modified xsi:type="dcterms:W3CDTF">2023-09-04T06:53:58Z</dcterms:modified>
</cp:coreProperties>
</file>