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01/06/2023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332830" y="255579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Lesson 4 –I can say how Christians use artwork to worship and remember Jesus. </a:t>
            </a:r>
          </a:p>
          <a:p>
            <a:pPr algn="ctr"/>
            <a:endParaRPr lang="en-GB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religious art 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  </a:t>
            </a:r>
            <a:endParaRPr lang="en-GB" dirty="0">
              <a:latin typeface="Comic Sans M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7751741" y="70144"/>
            <a:ext cx="3248846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2 –I can say why a mosque matters to the Muslim community. 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sacred buildings, mosques,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3291786" y="66889"/>
            <a:ext cx="3590578" cy="22500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Sassoon Primary" pitchFamily="50" charset="0"/>
              </a:rPr>
              <a:t>Lesson 1 –I can say what makes a place special or sacred. 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special, sacred,  </a:t>
            </a:r>
          </a:p>
          <a:p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929347"/>
            <a:ext cx="3518861" cy="18291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3 –I can explain why Christian cathedrals are of value to those who worship there. </a:t>
            </a:r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cathedrals, sacred buildings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</a:t>
            </a:r>
          </a:p>
          <a:p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 </a:t>
            </a:r>
            <a:endParaRPr lang="en-US" sz="1600" dirty="0">
              <a:latin typeface="Sassoon Primary" pitchFamily="50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247725" y="2434890"/>
            <a:ext cx="3319126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Sassoon Primary" pitchFamily="50" charset="0"/>
              </a:rPr>
              <a:t>Lesson 5 –I can say how Muslims try to change the world by being generous and charitable. </a:t>
            </a:r>
          </a:p>
          <a:p>
            <a:pPr algn="ctr"/>
            <a:endParaRPr lang="en-GB" sz="2000" dirty="0">
              <a:solidFill>
                <a:srgbClr val="FFFF00"/>
              </a:solidFill>
              <a:latin typeface="Sassoon Primary" pitchFamily="50" charset="0"/>
            </a:endParaRP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charities, generosity</a:t>
            </a:r>
          </a:p>
          <a:p>
            <a:pPr algn="ctr"/>
            <a:endParaRPr lang="en-GB" sz="1600" dirty="0">
              <a:latin typeface="Sassoon Primary" pitchFamily="50" charset="0"/>
            </a:endParaRPr>
          </a:p>
          <a:p>
            <a:pPr algn="ctr"/>
            <a:endParaRPr lang="en-GB" sz="1600" dirty="0">
              <a:latin typeface="Sassoon Primary" pitchFamily="50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362858" y="4876472"/>
            <a:ext cx="3590578" cy="18291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6 –I know Jesus’ ideas about helping people and generosity. 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Generosity 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</a:t>
            </a:r>
            <a:endParaRPr lang="en-US" sz="16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6" y="1638139"/>
            <a:ext cx="2227943" cy="11732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 – KS2 Summer 2 2023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>
            <a:off x="5549154" y="5167438"/>
            <a:ext cx="6579745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ssoon Primary" pitchFamily="50" charset="0"/>
              </a:rPr>
              <a:t>Years 3 and 4 – Is it better to express your religion in art and architecture or in charity and generosity?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123688-FC94-455B-BE88-830E6ACDC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788" y="5609521"/>
            <a:ext cx="1219186" cy="942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F6C9C5-AC8A-453B-94BF-37473FBE4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73" y="1139979"/>
            <a:ext cx="1302368" cy="977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4D14E-A2DC-4AE1-871C-45D1BCE11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664" y="1139979"/>
            <a:ext cx="1254092" cy="837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5582A-71C2-46E3-8059-784AEF34B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442" y="3809542"/>
            <a:ext cx="1426299" cy="948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085A7-F7C6-4415-A2D6-F49B6C633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096" y="3710438"/>
            <a:ext cx="951637" cy="1091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BB1875-2F9C-41A4-A4E2-CC8ADEA6F0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6002" y="3430494"/>
            <a:ext cx="826833" cy="8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2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332830" y="255579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Lesson 4 –I know some examples of Muslim artwork and can choose those which are most impressive. </a:t>
            </a:r>
          </a:p>
          <a:p>
            <a:pPr algn="ctr"/>
            <a:endParaRPr lang="en-GB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religious art 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  </a:t>
            </a:r>
            <a:endParaRPr lang="en-GB" dirty="0">
              <a:latin typeface="Comic Sans M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7751741" y="70144"/>
            <a:ext cx="3248846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2 –I can present some ideas on the value of Muslim architecture to the class. 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sacred buildings, mosques,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3291786" y="66889"/>
            <a:ext cx="3590578" cy="22500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Sassoon Primary" pitchFamily="50" charset="0"/>
              </a:rPr>
              <a:t>Lesson 1 –I can notice differences and similarities between religious buildings and say why they were built.  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special, sacred,  </a:t>
            </a:r>
          </a:p>
          <a:p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929347"/>
            <a:ext cx="3518861" cy="18291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3 –I can explain how cathedrals are built ‘to the glory of God’. I can compare Christian and Muslim religious architecture. </a:t>
            </a:r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cathedrals, sacred buildings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</a:t>
            </a:r>
          </a:p>
          <a:p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 </a:t>
            </a:r>
            <a:endParaRPr lang="en-US" sz="1600" dirty="0">
              <a:latin typeface="Sassoon Primary" pitchFamily="50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247725" y="2434890"/>
            <a:ext cx="3319126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Sassoon Primary" pitchFamily="50" charset="0"/>
              </a:rPr>
              <a:t>Lesson 5 –I can investigate how Muslims believe that giving away money is important and can research an example of this.</a:t>
            </a:r>
          </a:p>
          <a:p>
            <a:pPr algn="ctr"/>
            <a:endParaRPr lang="en-GB" sz="2000" dirty="0">
              <a:solidFill>
                <a:srgbClr val="FFFF00"/>
              </a:solidFill>
              <a:latin typeface="Sassoon Primary" pitchFamily="50" charset="0"/>
            </a:endParaRP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charities, generosity</a:t>
            </a:r>
          </a:p>
          <a:p>
            <a:pPr algn="ctr"/>
            <a:endParaRPr lang="en-GB" sz="1600" dirty="0">
              <a:latin typeface="Sassoon Primary" pitchFamily="50" charset="0"/>
            </a:endParaRPr>
          </a:p>
          <a:p>
            <a:pPr algn="ctr"/>
            <a:endParaRPr lang="en-GB" sz="1600" dirty="0">
              <a:latin typeface="Sassoon Primary" pitchFamily="50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362858" y="4876472"/>
            <a:ext cx="3590578" cy="18291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6 –I know how charities such as Christian Aid are trying to change the world. 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Generosity 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</a:t>
            </a:r>
            <a:endParaRPr lang="en-US" sz="16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6" y="1638139"/>
            <a:ext cx="2227943" cy="11732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 – KS2 Summer 2 2023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>
            <a:off x="5549154" y="5167438"/>
            <a:ext cx="6579745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ssoon Primary" pitchFamily="50" charset="0"/>
              </a:rPr>
              <a:t>Years 5 and 6 – Is it better to express your religion in art and architecture or in charity and generosity?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123688-FC94-455B-BE88-830E6ACDC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788" y="5609521"/>
            <a:ext cx="1219186" cy="942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F6C9C5-AC8A-453B-94BF-37473FBE4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01" y="1252064"/>
            <a:ext cx="1302368" cy="977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4D14E-A2DC-4AE1-871C-45D1BCE11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664" y="1139979"/>
            <a:ext cx="1254092" cy="837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5582A-71C2-46E3-8059-784AEF34B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696" y="3809542"/>
            <a:ext cx="1426299" cy="948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085A7-F7C6-4415-A2D6-F49B6C633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096" y="3710438"/>
            <a:ext cx="951637" cy="1091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BB1875-2F9C-41A4-A4E2-CC8ADEA6F0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6002" y="3430494"/>
            <a:ext cx="826833" cy="8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0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6" ma:contentTypeDescription="Create a new document." ma:contentTypeScope="" ma:versionID="611cf4b2912203d9bf8f6c990d83b11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0d48523644f2c77db1dce06409f6e6c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CD68A3-FF18-4663-9078-A2AF6667A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38C56-D613-4EDA-94CE-C286E8C85149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7a4f7885-7dec-4956-8e33-f59d6bd32f4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f0db93c-26b1-4785-aa1d-9340deae46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323</Words>
  <Application>Microsoft Office PowerPoint</Application>
  <PresentationFormat>Widescreen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Sassoon Primary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Stephanie McManus</cp:lastModifiedBy>
  <cp:revision>55</cp:revision>
  <dcterms:created xsi:type="dcterms:W3CDTF">2023-02-05T14:50:22Z</dcterms:created>
  <dcterms:modified xsi:type="dcterms:W3CDTF">2023-06-01T08:24:03Z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  <property fmtid="{D5CDD505-2E9C-101B-9397-08002B2CF9AE}" pid="3" name="MediaServiceImageTags">
    <vt:lpwstr/>
  </property>
</Properties>
</file>