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5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64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3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75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15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69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5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86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1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42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02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1E7A8-44EF-40DA-BC44-48957857CFFC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BA457-0952-4E9A-8584-ADD56DB5B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155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5591" y="1156559"/>
            <a:ext cx="2033443" cy="237639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05577" y="232912"/>
            <a:ext cx="6369166" cy="65008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67830" y="858000"/>
            <a:ext cx="223103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b="1" dirty="0">
              <a:solidFill>
                <a:srgbClr val="FFFF00"/>
              </a:solidFill>
              <a:latin typeface="Segoe Print" panose="02000600000000000000" pitchFamily="2" charset="0"/>
            </a:endParaRPr>
          </a:p>
          <a:p>
            <a:pPr algn="ctr"/>
            <a:endParaRPr lang="en-GB" b="1" dirty="0">
              <a:solidFill>
                <a:srgbClr val="FFFF00"/>
              </a:solidFill>
              <a:latin typeface="Segoe Print" panose="02000600000000000000" pitchFamily="2" charset="0"/>
            </a:endParaRPr>
          </a:p>
          <a:p>
            <a:pPr algn="ctr"/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Curriculum Leaflet </a:t>
            </a:r>
          </a:p>
          <a:p>
            <a:pPr algn="ctr"/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Garden Class</a:t>
            </a:r>
          </a:p>
          <a:p>
            <a:pPr algn="ctr"/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Year 1/2</a:t>
            </a:r>
          </a:p>
          <a:p>
            <a:pPr algn="ctr"/>
            <a:endParaRPr lang="en-GB" b="1" dirty="0">
              <a:solidFill>
                <a:srgbClr val="FFFF00"/>
              </a:solidFill>
              <a:latin typeface="Segoe Print" panose="02000600000000000000" pitchFamily="2" charset="0"/>
            </a:endParaRPr>
          </a:p>
          <a:p>
            <a:pPr algn="ctr"/>
            <a:r>
              <a:rPr lang="en-GB" b="1" dirty="0">
                <a:solidFill>
                  <a:srgbClr val="FFFF00"/>
                </a:solidFill>
                <a:latin typeface="Segoe Print" panose="02000600000000000000" pitchFamily="2" charset="0"/>
              </a:rPr>
              <a:t>Summer </a:t>
            </a:r>
            <a:r>
              <a:rPr lang="en-GB" b="1">
                <a:solidFill>
                  <a:srgbClr val="FFFF00"/>
                </a:solidFill>
                <a:latin typeface="Segoe Print" panose="02000600000000000000" pitchFamily="2" charset="0"/>
              </a:rPr>
              <a:t>Term  </a:t>
            </a:r>
            <a:endParaRPr lang="en-GB" b="1" dirty="0">
              <a:solidFill>
                <a:srgbClr val="FFFF00"/>
              </a:solidFill>
              <a:latin typeface="Segoe Print" panose="02000600000000000000" pitchFamily="2" charset="0"/>
            </a:endParaRPr>
          </a:p>
          <a:p>
            <a:pPr algn="ctr"/>
            <a:r>
              <a:rPr lang="en-GB" b="1" dirty="0">
                <a:solidFill>
                  <a:srgbClr val="FFFF00"/>
                </a:solidFill>
                <a:latin typeface="Segoe Print" panose="02000600000000000000" pitchFamily="2" charset="0"/>
              </a:rPr>
              <a:t>2024</a:t>
            </a:r>
          </a:p>
        </p:txBody>
      </p:sp>
      <p:pic>
        <p:nvPicPr>
          <p:cNvPr id="1026" name="Picture 2" descr="C:\Documents and Settings\jduncan\Local Settings\Temporary Internet Files\Content.IE5\Y5LJJTFQ\MC900052616[1].wmf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2158915" y="1346492"/>
            <a:ext cx="49849" cy="45719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715679" y="307594"/>
            <a:ext cx="3152465" cy="212365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Comic Sans MS" pitchFamily="66" charset="0"/>
              </a:rPr>
              <a:t>English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For the first half term, our focus text is ‘Jack and the Beanstalk’. Through this text we will be exploring what a ‘ conquering the monster tale is’ and looking at explanation text about how a creature changes caterpillar changes. For the second half term we will be looking at the Rags to Riches tale of ‘Pirate Tom’ and then creating a recount (diary) about a Pirate’s life.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89953" y="330382"/>
            <a:ext cx="2886217" cy="156966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fontAlgn="base"/>
            <a:r>
              <a:rPr lang="en-US" sz="1200" b="1" u="sng" dirty="0">
                <a:latin typeface="Comic Sans MS" panose="030F0702030302020204" pitchFamily="66" charset="0"/>
              </a:rPr>
              <a:t>Maths</a:t>
            </a:r>
          </a:p>
          <a:p>
            <a:pPr fontAlgn="base"/>
            <a:r>
              <a:rPr lang="en-US" sz="1200" dirty="0">
                <a:latin typeface="Comic Sans MS" panose="030F0702030302020204" pitchFamily="66" charset="0"/>
              </a:rPr>
              <a:t>In Year 1 </a:t>
            </a:r>
            <a:r>
              <a:rPr lang="en-US" sz="1200" dirty="0" err="1">
                <a:latin typeface="Comic Sans MS" panose="030F0702030302020204" pitchFamily="66" charset="0"/>
              </a:rPr>
              <a:t>Maths</a:t>
            </a:r>
            <a:r>
              <a:rPr lang="en-US" sz="1200" dirty="0">
                <a:latin typeface="Comic Sans MS" panose="030F0702030302020204" pitchFamily="66" charset="0"/>
              </a:rPr>
              <a:t>, we will be focusing on fractions, time and position and direction</a:t>
            </a:r>
          </a:p>
          <a:p>
            <a:pPr fontAlgn="base"/>
            <a:r>
              <a:rPr lang="en-US" sz="1200" dirty="0">
                <a:latin typeface="Comic Sans MS" panose="030F0702030302020204" pitchFamily="66" charset="0"/>
              </a:rPr>
              <a:t>In Year 2 </a:t>
            </a:r>
            <a:r>
              <a:rPr lang="en-US" sz="1200" dirty="0" err="1">
                <a:latin typeface="Comic Sans MS" panose="030F0702030302020204" pitchFamily="66" charset="0"/>
              </a:rPr>
              <a:t>Maths</a:t>
            </a:r>
            <a:r>
              <a:rPr lang="en-US" sz="1200" dirty="0">
                <a:latin typeface="Comic Sans MS" panose="030F0702030302020204" pitchFamily="66" charset="0"/>
              </a:rPr>
              <a:t> we will be fractions, multiplication and division. And money and time</a:t>
            </a:r>
          </a:p>
          <a:p>
            <a:pPr fontAlgn="base"/>
            <a:endParaRPr lang="en-US" sz="1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38582" y="3431695"/>
            <a:ext cx="1889351" cy="138499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Comic Sans MS" pitchFamily="66" charset="0"/>
              </a:rPr>
              <a:t>Science</a:t>
            </a:r>
          </a:p>
          <a:p>
            <a:pPr algn="ctr"/>
            <a:r>
              <a:rPr lang="en-US" sz="1200" dirty="0">
                <a:latin typeface="Comic Sans MS" pitchFamily="66" charset="0"/>
              </a:rPr>
              <a:t>We will be learning about what plants need to grow and stay healthy and learning about living things and their habitats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49986" y="4850105"/>
            <a:ext cx="1889351" cy="81560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b="1" u="sng" dirty="0">
                <a:latin typeface="Comic Sans MS" pitchFamily="66" charset="0"/>
              </a:rPr>
              <a:t> Art</a:t>
            </a:r>
          </a:p>
          <a:p>
            <a:pPr algn="ctr"/>
            <a:r>
              <a:rPr lang="en-GB" sz="1200" dirty="0">
                <a:latin typeface="Comic Sans MS" pitchFamily="66" charset="0"/>
              </a:rPr>
              <a:t>We will be looking at sculpture and ‘Making Birds’’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00506" y="2487047"/>
            <a:ext cx="1997033" cy="138499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latin typeface="Comic Sans MS" pitchFamily="66" charset="0"/>
              </a:rPr>
              <a:t>Religious Education</a:t>
            </a:r>
          </a:p>
          <a:p>
            <a:pPr algn="ctr"/>
            <a:r>
              <a:rPr lang="en-US" sz="1200" dirty="0">
                <a:latin typeface="Comic Sans MS" pitchFamily="66" charset="0"/>
              </a:rPr>
              <a:t> In RE, we will focusing on ‘What is the good news Christians believe Jesus brings and What places are special and why </a:t>
            </a:r>
            <a:endParaRPr lang="en-GB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6942286" y="1928203"/>
            <a:ext cx="1933884" cy="815608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 b="1" u="sng" dirty="0">
                <a:latin typeface="Comic Sans MS" pitchFamily="66" charset="0"/>
              </a:rPr>
              <a:t>Physical Education</a:t>
            </a:r>
          </a:p>
          <a:p>
            <a:pPr algn="ctr"/>
            <a:r>
              <a:rPr lang="en-US" sz="1200" dirty="0">
                <a:latin typeface="Comic Sans MS" pitchFamily="66" charset="0"/>
              </a:rPr>
              <a:t>This half term we will be learning about running and jumping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21450" y="2762999"/>
            <a:ext cx="1982019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Comic Sans MS" pitchFamily="66" charset="0"/>
              </a:rPr>
              <a:t>Computing</a:t>
            </a:r>
          </a:p>
          <a:p>
            <a:pPr algn="ctr"/>
            <a:r>
              <a:rPr lang="en-GB" sz="1200" dirty="0">
                <a:latin typeface="Comic Sans MS" pitchFamily="66" charset="0"/>
              </a:rPr>
              <a:t>We will be making music and programming quizzes</a:t>
            </a:r>
          </a:p>
        </p:txBody>
      </p:sp>
      <p:sp>
        <p:nvSpPr>
          <p:cNvPr id="9" name="AutoShape 4" descr="Image result for king tu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6" descr="Image result for king tu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AutoShape 8" descr="Image result for king tu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2699363" y="3871561"/>
            <a:ext cx="4202835" cy="175432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b="1" dirty="0">
                <a:latin typeface="Comic Sans MS" panose="030F0702030302020204" pitchFamily="66" charset="0"/>
              </a:rPr>
              <a:t>PSHE: </a:t>
            </a:r>
            <a:r>
              <a:rPr lang="en-GB" sz="1200" dirty="0">
                <a:latin typeface="Comic Sans MS" panose="030F0702030302020204" pitchFamily="66" charset="0"/>
              </a:rPr>
              <a:t>Rights and Responsibilities –looking after our friends, family and our environment.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In the second half of the summer term we will be looking at the unit ‘Being our Best’ – having a growth mind set, looking after our bodies and minds, knowing about a healthy lifestyles, looking after our teeth and understanding the importance of praise and support.</a:t>
            </a:r>
            <a:endParaRPr lang="en-GB" sz="1200" b="1" dirty="0">
              <a:latin typeface="Comic Sans MS" panose="030F0702030302020204" pitchFamily="66" charset="0"/>
            </a:endParaRPr>
          </a:p>
          <a:p>
            <a:r>
              <a:rPr lang="en-GB" sz="1200" b="1" dirty="0">
                <a:latin typeface="Comic Sans MS" panose="030F0702030302020204" pitchFamily="66" charset="0"/>
              </a:rPr>
              <a:t>British Values</a:t>
            </a:r>
            <a:r>
              <a:rPr lang="en-GB" sz="1200" dirty="0">
                <a:latin typeface="Comic Sans MS" panose="030F0702030302020204" pitchFamily="66" charset="0"/>
              </a:rPr>
              <a:t>: Democracy, Rule of law, Individual liberty, Tolerance, Mutual Respect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13781" y="5718107"/>
            <a:ext cx="2435388" cy="101566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latin typeface="Comic Sans MS" panose="030F0702030302020204" pitchFamily="66" charset="0"/>
              </a:rPr>
              <a:t>Music – Your Imagination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 children will be listening to and performing songs about using your imagination.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                          </a:t>
            </a:r>
            <a:r>
              <a:rPr lang="en-GB" sz="1200" dirty="0"/>
              <a:t>                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52695" y="3780390"/>
            <a:ext cx="2033443" cy="274681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39699" y="3876525"/>
            <a:ext cx="20440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Jesus said, "Let the little children come to me, and stop keeping them away, because the kingdom from heaven belongs to people like these” (Matthew 19:14)</a:t>
            </a:r>
            <a:endParaRPr lang="en-GB" sz="1600" b="1" dirty="0">
              <a:solidFill>
                <a:srgbClr val="92D050"/>
              </a:solidFill>
              <a:latin typeface="Segoe Print" panose="02000600000000000000" pitchFamily="2" charset="0"/>
            </a:endParaRPr>
          </a:p>
        </p:txBody>
      </p:sp>
      <p:pic>
        <p:nvPicPr>
          <p:cNvPr id="1032" name="Picture 8" descr="Image 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95" y="158272"/>
            <a:ext cx="1870351" cy="742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2628147" y="6202025"/>
            <a:ext cx="3832277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latin typeface="Comic Sans MS" pitchFamily="66" charset="0"/>
              </a:rPr>
              <a:t>Geography </a:t>
            </a:r>
            <a:endParaRPr lang="en-US" sz="1050" b="1" u="sng" dirty="0">
              <a:latin typeface="Comic Sans MS" pitchFamily="66" charset="0"/>
            </a:endParaRPr>
          </a:p>
          <a:p>
            <a:pPr algn="ctr"/>
            <a:r>
              <a:rPr lang="en-US" sz="1200" dirty="0">
                <a:latin typeface="Comic Sans MS" pitchFamily="66" charset="0"/>
              </a:rPr>
              <a:t>We will be looking at the features of China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C5524E1-8630-4991-AD58-7D05F53F5A36}"/>
              </a:ext>
            </a:extLst>
          </p:cNvPr>
          <p:cNvSpPr txBox="1"/>
          <p:nvPr/>
        </p:nvSpPr>
        <p:spPr>
          <a:xfrm>
            <a:off x="2640295" y="5695967"/>
            <a:ext cx="3804494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latin typeface="Comic Sans MS" pitchFamily="66" charset="0"/>
              </a:rPr>
              <a:t>History </a:t>
            </a:r>
            <a:endParaRPr lang="en-US" sz="1050" b="1" u="sng" dirty="0">
              <a:latin typeface="Comic Sans MS" pitchFamily="66" charset="0"/>
            </a:endParaRPr>
          </a:p>
          <a:p>
            <a:pPr algn="ctr"/>
            <a:r>
              <a:rPr lang="en-US" sz="1200" dirty="0">
                <a:latin typeface="Comic Sans MS" pitchFamily="66" charset="0"/>
              </a:rPr>
              <a:t>We will be looking at the seaside in the past</a:t>
            </a:r>
          </a:p>
        </p:txBody>
      </p:sp>
      <p:pic>
        <p:nvPicPr>
          <p:cNvPr id="2" name="Picture 2" descr="Jack and the Beanstalk: Amazon.co.uk ...">
            <a:extLst>
              <a:ext uri="{FF2B5EF4-FFF2-40B4-BE49-F238E27FC236}">
                <a16:creationId xmlns:a16="http://schemas.microsoft.com/office/drawing/2014/main" id="{7015FC91-46BE-4BA4-B5B4-509E5CD19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565" y="2474883"/>
            <a:ext cx="978933" cy="1352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40756E6-8D8A-A993-A7EE-D412F57EA1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0550" y="2518502"/>
            <a:ext cx="977848" cy="130866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BC17E73-3927-4834-D2C0-EF3ED2441D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8488" y="6281266"/>
            <a:ext cx="398550" cy="38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200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set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20114</TotalTime>
  <Words>365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Segoe Print</vt:lpstr>
      <vt:lpstr>Office Theme</vt:lpstr>
      <vt:lpstr>PowerPoint Presentation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Linda Norcross</cp:lastModifiedBy>
  <cp:revision>94</cp:revision>
  <cp:lastPrinted>2018-09-12T06:45:44Z</cp:lastPrinted>
  <dcterms:created xsi:type="dcterms:W3CDTF">2014-09-03T15:54:57Z</dcterms:created>
  <dcterms:modified xsi:type="dcterms:W3CDTF">2024-06-12T07:08:44Z</dcterms:modified>
</cp:coreProperties>
</file>