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5C44-D177-4EB8-F236-72AAB9886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53B71-385C-344D-9FAA-814EDFD07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FE2C9-7980-20B4-0E1C-53CB1013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18AB7-DD21-3186-A63F-3317E30A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21FAD-6CEB-194A-A5F4-B72E4C7D7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62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D6488-BE9D-4007-0F8A-08EE468C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44805-6FCF-ED93-84BC-1CDC3E44E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2BB9F-BD66-F334-E95A-AA9D1568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CD0D-A29A-26AF-B47E-A1F0D24F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A1677-95E9-5E54-5109-C0D03FB1D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18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59965-CF08-D14F-3C11-2A466E191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73E48-F03F-AB60-C6FF-A75A1F5F6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6F19A-3E8A-0BCE-32CF-3D5D5EAC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85EA8-C628-6F20-1E02-9F55C6B1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8B60B-E82D-F34B-1C09-FDA9E5AC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3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E6BA-C377-6CC1-9D82-E3604265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77E55-4683-2F0E-272F-8C9876A2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E308-5ED2-8148-DDD5-0D8C8693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BF745-AA79-96AA-8D3E-C0CB6A0A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7A56-F670-3CA2-186C-BAC7B516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5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8213-A19F-6B1E-21C7-E6418223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C07EF-3DC1-BF47-3249-69B0F35F7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E20F7-9E71-1EC5-9F85-6489E8C12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4F7B4-0265-10C8-11B6-5E428BEE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6A697-9950-9F19-50FC-EBBCAAD77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42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7E48-4B21-9011-0642-D92DAB8C9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2739B-F428-523E-F073-0FE8844BE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A854F-4ADA-F04B-854A-70BAB2297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E8128-BCEF-BF55-28B6-6B81F64A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A5F20-BF3D-BA90-1C40-7ADC2525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3C4AF-B33F-3C00-1202-24F727C9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58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B0295-09E0-A675-B00B-670222BEF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593DC-E18F-8AAF-EAC4-229AE95B0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137F8-154C-82AE-CA4B-CDA78B6D9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F4E18-D755-4907-BCBD-2C7DE1DB9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31A88-0D2A-A283-B8AF-E17F028A4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EFEDB-78FD-7CD1-E788-8F43F256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FCA39-E52E-0DD8-F142-A7CEAEFF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C4972-FC6E-2B42-D749-F6810230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49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BCF1-7C98-2ED4-C900-0CE291EC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F6587-04D5-6879-42F8-21965D10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EB32A-1AE9-02F3-0191-8962DB8E5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3A5B8-7347-1EFD-558F-5DF643CC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8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73926-8941-D548-88C9-AE65727F4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9AA1C-CCB8-F779-F1DB-E07B49D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C24F7-4D96-01F8-07B6-10AC09B0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3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F34E-1AC8-BCCF-3A1D-870D589F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BA653-9ECB-4869-1965-CDE6775F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394FE-8D21-94EF-ECE0-DA6D9109E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45A23-D6A8-D89E-D658-7CD66A45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ABBA-064C-8CB1-D62B-9EFA517B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E53D7-D95B-9038-0E70-38C76E7C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4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D73FB-0013-62B8-2521-63568695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D856-BD94-4C5F-7B5D-2D9B8BBFE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ABC7F-6D58-A231-7DEE-2FF4FF7AC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0778-12D0-9182-29E3-AA7559FD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73504-32E4-9150-A2C2-9DEC78038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F57B3-5E55-ABCA-E962-0ACD7350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43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4E484E-C9BB-4D83-EEAE-2267D71B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06B7D-B19F-22AF-AFAC-5B585307E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02029-F452-D3F1-00B9-DF9B100C4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58A9C4-285B-4731-AB29-663F9A570037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68D0A-A1B8-3014-36D0-0EB8D262C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C042C-52C7-72E9-E697-DAA6DB0FE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F7297-E420-439F-B064-635369045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6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50115-2BE8-5B4D-7393-FAF8EEADA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806" y="0"/>
            <a:ext cx="9144000" cy="2387600"/>
          </a:xfrm>
        </p:spPr>
        <p:txBody>
          <a:bodyPr/>
          <a:lstStyle/>
          <a:p>
            <a:r>
              <a:rPr lang="en-GB" dirty="0"/>
              <a:t>The Acorn Partnership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462AC-80A5-588D-22AC-5D3EA8380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806" y="2387600"/>
            <a:ext cx="9144000" cy="16557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Governing Board Structure 2024 - 2025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1A77E2-5AD0-B423-F80B-C11CC0FD57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563" b="9692"/>
          <a:stretch/>
        </p:blipFill>
        <p:spPr>
          <a:xfrm>
            <a:off x="4900134" y="4225269"/>
            <a:ext cx="2501344" cy="1819612"/>
          </a:xfrm>
          <a:prstGeom prst="rect">
            <a:avLst/>
          </a:prstGeom>
        </p:spPr>
      </p:pic>
      <p:pic>
        <p:nvPicPr>
          <p:cNvPr id="5" name="Content Placeholder 5" descr="A logo with yellow leaves on it&#10;&#10;Description automatically generated">
            <a:extLst>
              <a:ext uri="{FF2B5EF4-FFF2-40B4-BE49-F238E27FC236}">
                <a16:creationId xmlns:a16="http://schemas.microsoft.com/office/drawing/2014/main" id="{2DFF9C1D-BD62-3A9B-5FA5-D1E95D9BB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31" y="3869213"/>
            <a:ext cx="2175669" cy="2175669"/>
          </a:xfrm>
          <a:prstGeom prst="rect">
            <a:avLst/>
          </a:prstGeom>
        </p:spPr>
      </p:pic>
      <p:pic>
        <p:nvPicPr>
          <p:cNvPr id="6" name="Content Placeholder 6" descr="A logo with a tree and text&#10;&#10;Description automatically generated">
            <a:extLst>
              <a:ext uri="{FF2B5EF4-FFF2-40B4-BE49-F238E27FC236}">
                <a16:creationId xmlns:a16="http://schemas.microsoft.com/office/drawing/2014/main" id="{40CCF12E-74A0-8F1D-6E85-913143F808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905" y="3869213"/>
            <a:ext cx="2175668" cy="217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3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Governing Board Structure 2024 - 2025 </a:t>
            </a: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6012D17-8A3C-4AF1-25AB-1B77E4422485}"/>
              </a:ext>
            </a:extLst>
          </p:cNvPr>
          <p:cNvSpPr/>
          <p:nvPr/>
        </p:nvSpPr>
        <p:spPr>
          <a:xfrm>
            <a:off x="4861560" y="1435893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Quality of Education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All governors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55F42C-F683-B026-7664-CD3C51F06C4B}"/>
              </a:ext>
            </a:extLst>
          </p:cNvPr>
          <p:cNvSpPr/>
          <p:nvPr/>
        </p:nvSpPr>
        <p:spPr>
          <a:xfrm>
            <a:off x="1555750" y="4137026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Finance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Claire Shardlow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F24285-BA74-F61A-F293-C2F1F1370C04}"/>
              </a:ext>
            </a:extLst>
          </p:cNvPr>
          <p:cNvSpPr/>
          <p:nvPr/>
        </p:nvSpPr>
        <p:spPr>
          <a:xfrm>
            <a:off x="8167370" y="1435893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Safeguarding</a:t>
            </a:r>
            <a:r>
              <a:rPr lang="en-GB" dirty="0"/>
              <a:t>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Rachel Yemm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248A80-D8BF-F87E-8286-B512C8E79959}"/>
              </a:ext>
            </a:extLst>
          </p:cNvPr>
          <p:cNvSpPr/>
          <p:nvPr/>
        </p:nvSpPr>
        <p:spPr>
          <a:xfrm>
            <a:off x="1555750" y="1476374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SEND</a:t>
            </a:r>
            <a:r>
              <a:rPr lang="en-GB" dirty="0"/>
              <a:t>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Amanda Haymes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37B265-8D06-45BA-66BA-F724A1D155F9}"/>
              </a:ext>
            </a:extLst>
          </p:cNvPr>
          <p:cNvSpPr/>
          <p:nvPr/>
        </p:nvSpPr>
        <p:spPr>
          <a:xfrm>
            <a:off x="4861560" y="4177507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Health &amp; Safety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Rachel Yemm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0435586-49DD-EFCB-6CFE-D4F422923633}"/>
              </a:ext>
            </a:extLst>
          </p:cNvPr>
          <p:cNvSpPr/>
          <p:nvPr/>
        </p:nvSpPr>
        <p:spPr>
          <a:xfrm>
            <a:off x="8167370" y="4137026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SIAMS</a:t>
            </a:r>
          </a:p>
          <a:p>
            <a:pPr algn="ctr"/>
            <a:endParaRPr lang="en-GB" b="1" dirty="0"/>
          </a:p>
          <a:p>
            <a:pPr algn="ctr"/>
            <a:r>
              <a:rPr lang="en-GB" sz="1400" dirty="0"/>
              <a:t>Helen Foley</a:t>
            </a:r>
          </a:p>
        </p:txBody>
      </p:sp>
    </p:spTree>
    <p:extLst>
      <p:ext uri="{BB962C8B-B14F-4D97-AF65-F5344CB8AC3E}">
        <p14:creationId xmlns:p14="http://schemas.microsoft.com/office/powerpoint/2010/main" val="229791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Quality of Education 2024 - 2025</a:t>
            </a: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6012D17-8A3C-4AF1-25AB-1B77E4422485}"/>
              </a:ext>
            </a:extLst>
          </p:cNvPr>
          <p:cNvSpPr/>
          <p:nvPr/>
        </p:nvSpPr>
        <p:spPr>
          <a:xfrm>
            <a:off x="651512" y="1592262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Quality of Education 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All Governors </a:t>
            </a: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F529C7BD-4664-F66F-4D22-25838885B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>
            <a:normAutofit/>
          </a:bodyPr>
          <a:lstStyle/>
          <a:p>
            <a:r>
              <a:rPr lang="en-GB" dirty="0"/>
              <a:t>This includes all subjects</a:t>
            </a:r>
          </a:p>
          <a:p>
            <a:r>
              <a:rPr lang="en-GB" dirty="0"/>
              <a:t>The subjects monitored will be prioritised as per the SIP</a:t>
            </a:r>
          </a:p>
          <a:p>
            <a:r>
              <a:rPr lang="en-GB" dirty="0"/>
              <a:t>All governors to attend half a day at LL </a:t>
            </a:r>
          </a:p>
          <a:p>
            <a:r>
              <a:rPr lang="en-GB" dirty="0"/>
              <a:t>All governors to attend half a day at MM</a:t>
            </a:r>
          </a:p>
          <a:p>
            <a:r>
              <a:rPr lang="en-GB" dirty="0"/>
              <a:t>Governors will share the responsibility to monitor all subjects </a:t>
            </a:r>
          </a:p>
          <a:p>
            <a:r>
              <a:rPr lang="en-GB" dirty="0"/>
              <a:t>TB will set the date for Quality of Education visits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39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SEND 2024 - 2025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F4F482A-A3BB-2A9A-80C9-13BA85DA5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/>
          <a:lstStyle/>
          <a:p>
            <a:r>
              <a:rPr lang="en-GB" dirty="0"/>
              <a:t>Attend LL half a day per half term </a:t>
            </a:r>
          </a:p>
          <a:p>
            <a:r>
              <a:rPr lang="en-GB" dirty="0"/>
              <a:t>Attend MM half a day per half term</a:t>
            </a:r>
          </a:p>
          <a:p>
            <a:r>
              <a:rPr lang="en-GB" dirty="0"/>
              <a:t>Attend DDAT visits regarding SEND</a:t>
            </a:r>
          </a:p>
          <a:p>
            <a:r>
              <a:rPr lang="en-GB" dirty="0"/>
              <a:t>Monitor any action from SEND audit </a:t>
            </a:r>
          </a:p>
          <a:p>
            <a:r>
              <a:rPr lang="en-GB" dirty="0"/>
              <a:t>Provide update to full governing board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248A80-D8BF-F87E-8286-B512C8E79959}"/>
              </a:ext>
            </a:extLst>
          </p:cNvPr>
          <p:cNvSpPr/>
          <p:nvPr/>
        </p:nvSpPr>
        <p:spPr>
          <a:xfrm>
            <a:off x="838200" y="1582102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SEND</a:t>
            </a:r>
            <a:r>
              <a:rPr lang="en-GB" dirty="0"/>
              <a:t>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Amanda Haymes </a:t>
            </a:r>
          </a:p>
        </p:txBody>
      </p:sp>
    </p:spTree>
    <p:extLst>
      <p:ext uri="{BB962C8B-B14F-4D97-AF65-F5344CB8AC3E}">
        <p14:creationId xmlns:p14="http://schemas.microsoft.com/office/powerpoint/2010/main" val="3166094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Safeguarding 2024 - 2025 </a:t>
            </a:r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F24285-BA74-F61A-F293-C2F1F1370C04}"/>
              </a:ext>
            </a:extLst>
          </p:cNvPr>
          <p:cNvSpPr/>
          <p:nvPr/>
        </p:nvSpPr>
        <p:spPr>
          <a:xfrm>
            <a:off x="838200" y="1690688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Safeguarding</a:t>
            </a:r>
            <a:r>
              <a:rPr lang="en-GB" dirty="0"/>
              <a:t>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Rachel Yemm</a:t>
            </a: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99C3B944-B70B-C43E-7577-DF29160D4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/>
          <a:lstStyle/>
          <a:p>
            <a:r>
              <a:rPr lang="en-GB" dirty="0"/>
              <a:t>Attend LL half a day per half term </a:t>
            </a:r>
          </a:p>
          <a:p>
            <a:r>
              <a:rPr lang="en-GB" dirty="0"/>
              <a:t>Attend MM half a day per half term</a:t>
            </a:r>
          </a:p>
          <a:p>
            <a:r>
              <a:rPr lang="en-GB" dirty="0"/>
              <a:t>Attend DDAT visits regarding Safeguarding </a:t>
            </a:r>
          </a:p>
          <a:p>
            <a:r>
              <a:rPr lang="en-GB" dirty="0"/>
              <a:t>Monitor any action from Safeguarding audit </a:t>
            </a:r>
          </a:p>
          <a:p>
            <a:r>
              <a:rPr lang="en-GB" dirty="0"/>
              <a:t>Check SCR is being checked by HT</a:t>
            </a:r>
          </a:p>
          <a:p>
            <a:r>
              <a:rPr lang="en-GB" dirty="0"/>
              <a:t>Agenda item on HT weekly meeting</a:t>
            </a:r>
          </a:p>
          <a:p>
            <a:r>
              <a:rPr lang="en-GB" dirty="0"/>
              <a:t>Provide update to full 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381801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Finance 2024 - 2025 </a:t>
            </a: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55F42C-F683-B026-7664-CD3C51F06C4B}"/>
              </a:ext>
            </a:extLst>
          </p:cNvPr>
          <p:cNvSpPr/>
          <p:nvPr/>
        </p:nvSpPr>
        <p:spPr>
          <a:xfrm>
            <a:off x="759461" y="1556386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Claire Shardlow</a:t>
            </a: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60DA58F6-7879-8802-F235-6E33200F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/>
          <a:lstStyle/>
          <a:p>
            <a:r>
              <a:rPr lang="en-GB" dirty="0"/>
              <a:t>Attend LL half a day per half term </a:t>
            </a:r>
          </a:p>
          <a:p>
            <a:r>
              <a:rPr lang="en-GB" dirty="0"/>
              <a:t>Attend MM half a day per half term</a:t>
            </a:r>
          </a:p>
          <a:p>
            <a:r>
              <a:rPr lang="en-GB" dirty="0"/>
              <a:t>Attend DDAT visits regarding Finance</a:t>
            </a:r>
          </a:p>
          <a:p>
            <a:r>
              <a:rPr lang="en-GB" dirty="0"/>
              <a:t>Monitor any action from budget reviews</a:t>
            </a:r>
          </a:p>
          <a:p>
            <a:r>
              <a:rPr lang="en-GB" dirty="0"/>
              <a:t>Provide update to full 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307797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Health &amp; Safety 2024 - 2025 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37B265-8D06-45BA-66BA-F724A1D155F9}"/>
              </a:ext>
            </a:extLst>
          </p:cNvPr>
          <p:cNvSpPr/>
          <p:nvPr/>
        </p:nvSpPr>
        <p:spPr>
          <a:xfrm>
            <a:off x="641352" y="1454786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Health &amp; Safety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Rachel Yemm</a:t>
            </a:r>
            <a:r>
              <a:rPr lang="en-GB" dirty="0"/>
              <a:t> </a:t>
            </a: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0CBAE8B4-7FB9-6C92-A339-32F9164E8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/>
          <a:lstStyle/>
          <a:p>
            <a:r>
              <a:rPr lang="en-GB" dirty="0"/>
              <a:t>Attend LL half a day per half term </a:t>
            </a:r>
          </a:p>
          <a:p>
            <a:r>
              <a:rPr lang="en-GB" dirty="0"/>
              <a:t>Attend MM half a day per half term</a:t>
            </a:r>
          </a:p>
          <a:p>
            <a:r>
              <a:rPr lang="en-GB" dirty="0"/>
              <a:t>Attend DDAT visits regarding health &amp; safety</a:t>
            </a:r>
          </a:p>
          <a:p>
            <a:r>
              <a:rPr lang="en-GB" dirty="0"/>
              <a:t>Monitor any action from Health &amp; Safety audit </a:t>
            </a:r>
          </a:p>
          <a:p>
            <a:r>
              <a:rPr lang="en-GB" dirty="0"/>
              <a:t>Provide update to full 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3944191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097C-AAB4-DFFD-A303-4700E9B5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SIAMS 2024 - 2025 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0435586-49DD-EFCB-6CFE-D4F422923633}"/>
              </a:ext>
            </a:extLst>
          </p:cNvPr>
          <p:cNvSpPr/>
          <p:nvPr/>
        </p:nvSpPr>
        <p:spPr>
          <a:xfrm>
            <a:off x="929640" y="1690688"/>
            <a:ext cx="2468880" cy="2489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SIAMS</a:t>
            </a:r>
          </a:p>
          <a:p>
            <a:pPr algn="ctr"/>
            <a:endParaRPr lang="en-GB" dirty="0"/>
          </a:p>
          <a:p>
            <a:pPr algn="ctr"/>
            <a:r>
              <a:rPr lang="en-GB" sz="1400" dirty="0"/>
              <a:t>Helen Foley</a:t>
            </a:r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EBFB621D-9244-E5F7-CD33-6DB955ED1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0" y="1825625"/>
            <a:ext cx="714756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Attend LL half a day per half term </a:t>
            </a:r>
          </a:p>
          <a:p>
            <a:r>
              <a:rPr lang="en-GB" dirty="0"/>
              <a:t>Attend MM half a day per half term</a:t>
            </a:r>
          </a:p>
          <a:p>
            <a:r>
              <a:rPr lang="en-GB" dirty="0"/>
              <a:t>Attend DDAT visits regarding SIAMS</a:t>
            </a:r>
          </a:p>
          <a:p>
            <a:r>
              <a:rPr lang="en-GB" dirty="0"/>
              <a:t>Attend Diocese Briefings</a:t>
            </a:r>
          </a:p>
          <a:p>
            <a:r>
              <a:rPr lang="en-GB" dirty="0"/>
              <a:t>Monitor intent, implementation and impact </a:t>
            </a:r>
          </a:p>
          <a:p>
            <a:pPr lvl="1"/>
            <a:r>
              <a:rPr lang="en-GB" dirty="0"/>
              <a:t>Christian vision</a:t>
            </a:r>
          </a:p>
          <a:p>
            <a:pPr lvl="1"/>
            <a:r>
              <a:rPr lang="en-GB" dirty="0"/>
              <a:t>Collective worship</a:t>
            </a:r>
          </a:p>
          <a:p>
            <a:pPr lvl="1"/>
            <a:r>
              <a:rPr lang="en-GB" dirty="0"/>
              <a:t>Spiritual development</a:t>
            </a:r>
          </a:p>
          <a:p>
            <a:pPr lvl="1"/>
            <a:r>
              <a:rPr lang="en-GB" dirty="0"/>
              <a:t>Christian Distinctiveness</a:t>
            </a:r>
          </a:p>
          <a:p>
            <a:r>
              <a:rPr lang="en-GB" dirty="0"/>
              <a:t>Provide update to full governing board</a:t>
            </a:r>
          </a:p>
        </p:txBody>
      </p:sp>
    </p:spTree>
    <p:extLst>
      <p:ext uri="{BB962C8B-B14F-4D97-AF65-F5344CB8AC3E}">
        <p14:creationId xmlns:p14="http://schemas.microsoft.com/office/powerpoint/2010/main" val="2737302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4893c79-056d-44f5-9e05-582500cb3434}" enabled="1" method="Standard" siteId="{cdb191c8-fc03-4343-aead-2808b21fd51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331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The Acorn Partnership</vt:lpstr>
      <vt:lpstr>Governing Board Structure 2024 - 2025 </vt:lpstr>
      <vt:lpstr>Quality of Education 2024 - 2025</vt:lpstr>
      <vt:lpstr>SEND 2024 - 2025 </vt:lpstr>
      <vt:lpstr>Safeguarding 2024 - 2025 </vt:lpstr>
      <vt:lpstr>Finance 2024 - 2025 </vt:lpstr>
      <vt:lpstr>Health &amp; Safety 2024 - 2025 </vt:lpstr>
      <vt:lpstr>SIAMS 2024 - 2025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Yemm</dc:creator>
  <cp:lastModifiedBy>Rachel Yemm (EXT)</cp:lastModifiedBy>
  <cp:revision>4</cp:revision>
  <dcterms:created xsi:type="dcterms:W3CDTF">2024-09-28T13:19:10Z</dcterms:created>
  <dcterms:modified xsi:type="dcterms:W3CDTF">2025-05-15T12:41:40Z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4893c79-056d-44f5-9e05-582500cb3434_Enabled">
    <vt:lpwstr>true</vt:lpwstr>
  </property>
  <property fmtid="{D5CDD505-2E9C-101B-9397-08002B2CF9AE}" pid="3" name="MSIP_Label_c4893c79-056d-44f5-9e05-582500cb3434_SetDate">
    <vt:lpwstr>2024-10-15T08:30:57Z</vt:lpwstr>
  </property>
  <property fmtid="{D5CDD505-2E9C-101B-9397-08002B2CF9AE}" pid="4" name="MSIP_Label_c4893c79-056d-44f5-9e05-582500cb3434_Method">
    <vt:lpwstr>Standard</vt:lpwstr>
  </property>
  <property fmtid="{D5CDD505-2E9C-101B-9397-08002B2CF9AE}" pid="5" name="MSIP_Label_c4893c79-056d-44f5-9e05-582500cb3434_Name">
    <vt:lpwstr>BUSINESS USE Only</vt:lpwstr>
  </property>
  <property fmtid="{D5CDD505-2E9C-101B-9397-08002B2CF9AE}" pid="6" name="MSIP_Label_c4893c79-056d-44f5-9e05-582500cb3434_SiteId">
    <vt:lpwstr>cdb191c8-fc03-4343-aead-2808b21fd513</vt:lpwstr>
  </property>
  <property fmtid="{D5CDD505-2E9C-101B-9397-08002B2CF9AE}" pid="7" name="MSIP_Label_c4893c79-056d-44f5-9e05-582500cb3434_ActionId">
    <vt:lpwstr>22c355ee-8633-4672-87fa-cd3dac920416</vt:lpwstr>
  </property>
  <property fmtid="{D5CDD505-2E9C-101B-9397-08002B2CF9AE}" pid="8" name="MSIP_Label_c4893c79-056d-44f5-9e05-582500cb3434_ContentBits">
    <vt:lpwstr>0</vt:lpwstr>
  </property>
</Properties>
</file>