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1"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6ED061E-EF33-47A5-B87D-59CEA0907494}" type="datetimeFigureOut">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45895E-4CF3-4FCD-9B4F-8F5CC683CE7E}" type="slidenum">
              <a:rPr lang="en-GB" smtClean="0"/>
              <a:t>‹#›</a:t>
            </a:fld>
            <a:endParaRPr lang="en-GB"/>
          </a:p>
        </p:txBody>
      </p:sp>
    </p:spTree>
    <p:extLst>
      <p:ext uri="{BB962C8B-B14F-4D97-AF65-F5344CB8AC3E}">
        <p14:creationId xmlns:p14="http://schemas.microsoft.com/office/powerpoint/2010/main" val="882901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6ED061E-EF33-47A5-B87D-59CEA0907494}" type="datetimeFigureOut">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45895E-4CF3-4FCD-9B4F-8F5CC683CE7E}" type="slidenum">
              <a:rPr lang="en-GB" smtClean="0"/>
              <a:t>‹#›</a:t>
            </a:fld>
            <a:endParaRPr lang="en-GB"/>
          </a:p>
        </p:txBody>
      </p:sp>
    </p:spTree>
    <p:extLst>
      <p:ext uri="{BB962C8B-B14F-4D97-AF65-F5344CB8AC3E}">
        <p14:creationId xmlns:p14="http://schemas.microsoft.com/office/powerpoint/2010/main" val="2884451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6ED061E-EF33-47A5-B87D-59CEA0907494}" type="datetimeFigureOut">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45895E-4CF3-4FCD-9B4F-8F5CC683CE7E}" type="slidenum">
              <a:rPr lang="en-GB" smtClean="0"/>
              <a:t>‹#›</a:t>
            </a:fld>
            <a:endParaRPr lang="en-GB"/>
          </a:p>
        </p:txBody>
      </p:sp>
    </p:spTree>
    <p:extLst>
      <p:ext uri="{BB962C8B-B14F-4D97-AF65-F5344CB8AC3E}">
        <p14:creationId xmlns:p14="http://schemas.microsoft.com/office/powerpoint/2010/main" val="1229809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6ED061E-EF33-47A5-B87D-59CEA0907494}" type="datetimeFigureOut">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45895E-4CF3-4FCD-9B4F-8F5CC683CE7E}" type="slidenum">
              <a:rPr lang="en-GB" smtClean="0"/>
              <a:t>‹#›</a:t>
            </a:fld>
            <a:endParaRPr lang="en-GB"/>
          </a:p>
        </p:txBody>
      </p:sp>
    </p:spTree>
    <p:extLst>
      <p:ext uri="{BB962C8B-B14F-4D97-AF65-F5344CB8AC3E}">
        <p14:creationId xmlns:p14="http://schemas.microsoft.com/office/powerpoint/2010/main" val="2967896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6ED061E-EF33-47A5-B87D-59CEA0907494}" type="datetimeFigureOut">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45895E-4CF3-4FCD-9B4F-8F5CC683CE7E}" type="slidenum">
              <a:rPr lang="en-GB" smtClean="0"/>
              <a:t>‹#›</a:t>
            </a:fld>
            <a:endParaRPr lang="en-GB"/>
          </a:p>
        </p:txBody>
      </p:sp>
    </p:spTree>
    <p:extLst>
      <p:ext uri="{BB962C8B-B14F-4D97-AF65-F5344CB8AC3E}">
        <p14:creationId xmlns:p14="http://schemas.microsoft.com/office/powerpoint/2010/main" val="1097032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6ED061E-EF33-47A5-B87D-59CEA0907494}" type="datetimeFigureOut">
              <a:rPr lang="en-GB" smtClean="0"/>
              <a:t>03/05/2023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45895E-4CF3-4FCD-9B4F-8F5CC683CE7E}" type="slidenum">
              <a:rPr lang="en-GB" smtClean="0"/>
              <a:t>‹#›</a:t>
            </a:fld>
            <a:endParaRPr lang="en-GB"/>
          </a:p>
        </p:txBody>
      </p:sp>
    </p:spTree>
    <p:extLst>
      <p:ext uri="{BB962C8B-B14F-4D97-AF65-F5344CB8AC3E}">
        <p14:creationId xmlns:p14="http://schemas.microsoft.com/office/powerpoint/2010/main" val="20521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6ED061E-EF33-47A5-B87D-59CEA0907494}" type="datetimeFigureOut">
              <a:rPr lang="en-GB" smtClean="0"/>
              <a:t>03/05/2023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445895E-4CF3-4FCD-9B4F-8F5CC683CE7E}" type="slidenum">
              <a:rPr lang="en-GB" smtClean="0"/>
              <a:t>‹#›</a:t>
            </a:fld>
            <a:endParaRPr lang="en-GB"/>
          </a:p>
        </p:txBody>
      </p:sp>
    </p:spTree>
    <p:extLst>
      <p:ext uri="{BB962C8B-B14F-4D97-AF65-F5344CB8AC3E}">
        <p14:creationId xmlns:p14="http://schemas.microsoft.com/office/powerpoint/2010/main" val="1914485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6ED061E-EF33-47A5-B87D-59CEA0907494}" type="datetimeFigureOut">
              <a:rPr lang="en-GB" smtClean="0"/>
              <a:t>03/05/2023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445895E-4CF3-4FCD-9B4F-8F5CC683CE7E}" type="slidenum">
              <a:rPr lang="en-GB" smtClean="0"/>
              <a:t>‹#›</a:t>
            </a:fld>
            <a:endParaRPr lang="en-GB"/>
          </a:p>
        </p:txBody>
      </p:sp>
    </p:spTree>
    <p:extLst>
      <p:ext uri="{BB962C8B-B14F-4D97-AF65-F5344CB8AC3E}">
        <p14:creationId xmlns:p14="http://schemas.microsoft.com/office/powerpoint/2010/main" val="2135753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ED061E-EF33-47A5-B87D-59CEA0907494}" type="datetimeFigureOut">
              <a:rPr lang="en-GB" smtClean="0"/>
              <a:t>03/05/2023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445895E-4CF3-4FCD-9B4F-8F5CC683CE7E}" type="slidenum">
              <a:rPr lang="en-GB" smtClean="0"/>
              <a:t>‹#›</a:t>
            </a:fld>
            <a:endParaRPr lang="en-GB"/>
          </a:p>
        </p:txBody>
      </p:sp>
    </p:spTree>
    <p:extLst>
      <p:ext uri="{BB962C8B-B14F-4D97-AF65-F5344CB8AC3E}">
        <p14:creationId xmlns:p14="http://schemas.microsoft.com/office/powerpoint/2010/main" val="912260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6ED061E-EF33-47A5-B87D-59CEA0907494}" type="datetimeFigureOut">
              <a:rPr lang="en-GB" smtClean="0"/>
              <a:t>03/05/2023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45895E-4CF3-4FCD-9B4F-8F5CC683CE7E}" type="slidenum">
              <a:rPr lang="en-GB" smtClean="0"/>
              <a:t>‹#›</a:t>
            </a:fld>
            <a:endParaRPr lang="en-GB"/>
          </a:p>
        </p:txBody>
      </p:sp>
    </p:spTree>
    <p:extLst>
      <p:ext uri="{BB962C8B-B14F-4D97-AF65-F5344CB8AC3E}">
        <p14:creationId xmlns:p14="http://schemas.microsoft.com/office/powerpoint/2010/main" val="3512099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6ED061E-EF33-47A5-B87D-59CEA0907494}" type="datetimeFigureOut">
              <a:rPr lang="en-GB" smtClean="0"/>
              <a:t>03/05/2023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45895E-4CF3-4FCD-9B4F-8F5CC683CE7E}" type="slidenum">
              <a:rPr lang="en-GB" smtClean="0"/>
              <a:t>‹#›</a:t>
            </a:fld>
            <a:endParaRPr lang="en-GB"/>
          </a:p>
        </p:txBody>
      </p:sp>
    </p:spTree>
    <p:extLst>
      <p:ext uri="{BB962C8B-B14F-4D97-AF65-F5344CB8AC3E}">
        <p14:creationId xmlns:p14="http://schemas.microsoft.com/office/powerpoint/2010/main" val="2984264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ivot">
          <a:fgClr>
            <a:schemeClr val="accent6">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ED061E-EF33-47A5-B87D-59CEA0907494}" type="datetimeFigureOut">
              <a:rPr lang="en-GB" smtClean="0"/>
              <a:t>03/05/2023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45895E-4CF3-4FCD-9B4F-8F5CC683CE7E}" type="slidenum">
              <a:rPr lang="en-GB" smtClean="0"/>
              <a:t>‹#›</a:t>
            </a:fld>
            <a:endParaRPr lang="en-GB"/>
          </a:p>
        </p:txBody>
      </p:sp>
    </p:spTree>
    <p:extLst>
      <p:ext uri="{BB962C8B-B14F-4D97-AF65-F5344CB8AC3E}">
        <p14:creationId xmlns:p14="http://schemas.microsoft.com/office/powerpoint/2010/main" val="394643513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39" y="137671"/>
            <a:ext cx="12192000" cy="430887"/>
          </a:xfrm>
          <a:prstGeom prst="rect">
            <a:avLst/>
          </a:prstGeom>
          <a:noFill/>
        </p:spPr>
        <p:txBody>
          <a:bodyPr wrap="square" rtlCol="0">
            <a:spAutoFit/>
          </a:bodyPr>
          <a:lstStyle/>
          <a:p>
            <a:pPr algn="ctr"/>
            <a:r>
              <a:rPr lang="en-GB" sz="2200" b="1" u="sng" dirty="0"/>
              <a:t>Russia Knowledge Organiser LKS2</a:t>
            </a:r>
          </a:p>
        </p:txBody>
      </p:sp>
      <p:sp>
        <p:nvSpPr>
          <p:cNvPr id="5" name="TextBox 4"/>
          <p:cNvSpPr txBox="1"/>
          <p:nvPr/>
        </p:nvSpPr>
        <p:spPr>
          <a:xfrm>
            <a:off x="404948" y="3413999"/>
            <a:ext cx="11090366" cy="3200876"/>
          </a:xfrm>
          <a:prstGeom prst="rect">
            <a:avLst/>
          </a:prstGeom>
          <a:noFill/>
        </p:spPr>
        <p:txBody>
          <a:bodyPr wrap="square" rtlCol="0">
            <a:spAutoFit/>
          </a:bodyPr>
          <a:lstStyle/>
          <a:p>
            <a:pPr algn="ctr"/>
            <a:r>
              <a:rPr lang="en-GB" sz="2200" b="1" dirty="0"/>
              <a:t>Key Vocabulary: -</a:t>
            </a:r>
          </a:p>
          <a:p>
            <a:pPr algn="ctr"/>
            <a:endParaRPr lang="en-GB" dirty="0"/>
          </a:p>
          <a:p>
            <a:r>
              <a:rPr lang="en-GB" dirty="0"/>
              <a:t> </a:t>
            </a:r>
            <a:r>
              <a:rPr lang="en-GB" b="1" i="1" dirty="0"/>
              <a:t>Atlas </a:t>
            </a:r>
          </a:p>
          <a:p>
            <a:r>
              <a:rPr lang="en-GB" b="1" i="1" dirty="0"/>
              <a:t>Longitude and latitude </a:t>
            </a:r>
            <a:r>
              <a:rPr lang="en-GB" dirty="0"/>
              <a:t>- </a:t>
            </a:r>
            <a:r>
              <a:rPr lang="en-US" dirty="0"/>
              <a:t>Latitudes are horizontal lines that measure distance north or south of the equator. Longitudes are vertical lines that measure east or west of the meridian in Greenwich, England.</a:t>
            </a:r>
          </a:p>
          <a:p>
            <a:r>
              <a:rPr lang="en-US" b="1" i="1" dirty="0"/>
              <a:t>Northern and Southern Hemisphere</a:t>
            </a:r>
          </a:p>
          <a:p>
            <a:r>
              <a:rPr lang="en-US" b="1" i="1" dirty="0"/>
              <a:t>Biomes</a:t>
            </a:r>
            <a:r>
              <a:rPr lang="en-US" dirty="0"/>
              <a:t> -  areas of the planet with a similar climate and landscape, where similar animals and plants live.</a:t>
            </a:r>
          </a:p>
          <a:p>
            <a:r>
              <a:rPr lang="en-US" b="1" i="1" dirty="0"/>
              <a:t>Seasonal Changes</a:t>
            </a:r>
          </a:p>
          <a:p>
            <a:r>
              <a:rPr lang="en-US" b="1" i="1" dirty="0"/>
              <a:t>Temperature</a:t>
            </a:r>
          </a:p>
          <a:p>
            <a:r>
              <a:rPr lang="en-US" b="1" i="1" dirty="0"/>
              <a:t>Population</a:t>
            </a:r>
            <a:endParaRPr lang="en-GB" b="1" i="1" dirty="0"/>
          </a:p>
          <a:p>
            <a:r>
              <a:rPr lang="en-GB" b="1" i="1" dirty="0"/>
              <a:t>Settlements and Land use</a:t>
            </a:r>
          </a:p>
        </p:txBody>
      </p:sp>
      <p:pic>
        <p:nvPicPr>
          <p:cNvPr id="6" name="Picture 5"/>
          <p:cNvPicPr>
            <a:picLocks noChangeAspect="1"/>
          </p:cNvPicPr>
          <p:nvPr/>
        </p:nvPicPr>
        <p:blipFill>
          <a:blip r:embed="rId2"/>
          <a:stretch>
            <a:fillRect/>
          </a:stretch>
        </p:blipFill>
        <p:spPr>
          <a:xfrm>
            <a:off x="404948" y="752748"/>
            <a:ext cx="11564983" cy="2539092"/>
          </a:xfrm>
          <a:prstGeom prst="rect">
            <a:avLst/>
          </a:prstGeom>
        </p:spPr>
      </p:pic>
    </p:spTree>
    <p:extLst>
      <p:ext uri="{BB962C8B-B14F-4D97-AF65-F5344CB8AC3E}">
        <p14:creationId xmlns:p14="http://schemas.microsoft.com/office/powerpoint/2010/main" val="995609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39" y="137671"/>
            <a:ext cx="12192000" cy="430887"/>
          </a:xfrm>
          <a:prstGeom prst="rect">
            <a:avLst/>
          </a:prstGeom>
          <a:noFill/>
        </p:spPr>
        <p:txBody>
          <a:bodyPr wrap="square" rtlCol="0">
            <a:spAutoFit/>
          </a:bodyPr>
          <a:lstStyle/>
          <a:p>
            <a:pPr algn="ctr"/>
            <a:r>
              <a:rPr lang="en-GB" sz="2200" b="1" u="sng" dirty="0"/>
              <a:t>Russia Knowledge Organiser UKS2</a:t>
            </a:r>
          </a:p>
        </p:txBody>
      </p:sp>
      <p:sp>
        <p:nvSpPr>
          <p:cNvPr id="5" name="TextBox 4"/>
          <p:cNvSpPr txBox="1"/>
          <p:nvPr/>
        </p:nvSpPr>
        <p:spPr>
          <a:xfrm>
            <a:off x="404948" y="3103126"/>
            <a:ext cx="11090366" cy="3754874"/>
          </a:xfrm>
          <a:prstGeom prst="rect">
            <a:avLst/>
          </a:prstGeom>
          <a:noFill/>
        </p:spPr>
        <p:txBody>
          <a:bodyPr wrap="square" rtlCol="0">
            <a:spAutoFit/>
          </a:bodyPr>
          <a:lstStyle/>
          <a:p>
            <a:pPr algn="ctr"/>
            <a:r>
              <a:rPr lang="en-GB" sz="2200" b="1" dirty="0"/>
              <a:t>Key Vocabulary: -</a:t>
            </a:r>
          </a:p>
          <a:p>
            <a:pPr algn="ctr"/>
            <a:endParaRPr lang="en-GB" dirty="0"/>
          </a:p>
          <a:p>
            <a:r>
              <a:rPr lang="en-GB" dirty="0"/>
              <a:t> </a:t>
            </a:r>
            <a:r>
              <a:rPr lang="en-GB" b="1" i="1" dirty="0"/>
              <a:t>Atlas </a:t>
            </a:r>
          </a:p>
          <a:p>
            <a:r>
              <a:rPr lang="en-GB" b="1" i="1" dirty="0"/>
              <a:t>Longitude and latitude </a:t>
            </a:r>
            <a:r>
              <a:rPr lang="en-GB" dirty="0"/>
              <a:t>- </a:t>
            </a:r>
            <a:r>
              <a:rPr lang="en-US" dirty="0"/>
              <a:t>Latitudes are horizontal lines that measure distance north or south of the equator. Longitudes are vertical lines that measure east or west of the meridian in Greenwich, England.</a:t>
            </a:r>
          </a:p>
          <a:p>
            <a:r>
              <a:rPr lang="en-US" b="1" i="1" dirty="0"/>
              <a:t>Tropic of Cancer and Tropic of  Capricorn - </a:t>
            </a:r>
            <a:r>
              <a:rPr lang="en-US" dirty="0"/>
              <a:t>The Tropic of Cancer is an imaginary latitude line above the equator that runs across the globe at about 23 degrees north, while the Tropic of Capricorn is an imaginary latitude line below the equator whose latitude line circles the globe at about 23 degrees south.</a:t>
            </a:r>
            <a:endParaRPr lang="en-US" b="1" i="1" dirty="0"/>
          </a:p>
          <a:p>
            <a:r>
              <a:rPr lang="en-US" b="1" i="1" dirty="0"/>
              <a:t>Biomes</a:t>
            </a:r>
            <a:r>
              <a:rPr lang="en-US" dirty="0"/>
              <a:t> -  areas of the planet with a similar climate and landscape, where similar animals and plants live.</a:t>
            </a:r>
          </a:p>
          <a:p>
            <a:r>
              <a:rPr lang="en-US" b="1" i="1" dirty="0"/>
              <a:t>Seasonal Changes</a:t>
            </a:r>
          </a:p>
          <a:p>
            <a:r>
              <a:rPr lang="en-US" b="1" i="1" dirty="0"/>
              <a:t>Temperature</a:t>
            </a:r>
          </a:p>
          <a:p>
            <a:r>
              <a:rPr lang="en-US" b="1" i="1" dirty="0"/>
              <a:t>Population</a:t>
            </a:r>
            <a:endParaRPr lang="en-GB" b="1" i="1" dirty="0"/>
          </a:p>
          <a:p>
            <a:r>
              <a:rPr lang="en-GB" b="1" i="1" dirty="0"/>
              <a:t>Natural Resources</a:t>
            </a:r>
          </a:p>
        </p:txBody>
      </p:sp>
      <p:pic>
        <p:nvPicPr>
          <p:cNvPr id="6" name="Picture 5"/>
          <p:cNvPicPr>
            <a:picLocks noChangeAspect="1"/>
          </p:cNvPicPr>
          <p:nvPr/>
        </p:nvPicPr>
        <p:blipFill>
          <a:blip r:embed="rId2"/>
          <a:stretch>
            <a:fillRect/>
          </a:stretch>
        </p:blipFill>
        <p:spPr>
          <a:xfrm>
            <a:off x="404948" y="568558"/>
            <a:ext cx="11564983" cy="2539092"/>
          </a:xfrm>
          <a:prstGeom prst="rect">
            <a:avLst/>
          </a:prstGeom>
        </p:spPr>
      </p:pic>
    </p:spTree>
    <p:extLst>
      <p:ext uri="{BB962C8B-B14F-4D97-AF65-F5344CB8AC3E}">
        <p14:creationId xmlns:p14="http://schemas.microsoft.com/office/powerpoint/2010/main" val="15174550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3E7427F086EDB4380E444178B5C126B" ma:contentTypeVersion="16" ma:contentTypeDescription="Create a new document." ma:contentTypeScope="" ma:versionID="611cf4b2912203d9bf8f6c990d83b11d">
  <xsd:schema xmlns:xsd="http://www.w3.org/2001/XMLSchema" xmlns:xs="http://www.w3.org/2001/XMLSchema" xmlns:p="http://schemas.microsoft.com/office/2006/metadata/properties" xmlns:ns2="7a4f7885-7dec-4956-8e33-f59d6bd32f49" xmlns:ns3="ef0db93c-26b1-4785-aa1d-9340deae468a" targetNamespace="http://schemas.microsoft.com/office/2006/metadata/properties" ma:root="true" ma:fieldsID="0d48523644f2c77db1dce06409f6e6c4" ns2:_="" ns3:_="">
    <xsd:import namespace="7a4f7885-7dec-4956-8e33-f59d6bd32f49"/>
    <xsd:import namespace="ef0db93c-26b1-4785-aa1d-9340deae468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3:TaxCatchAll" minOccurs="0"/>
                <xsd:element ref="ns2:MediaServiceGenerationTime" minOccurs="0"/>
                <xsd:element ref="ns2:MediaServiceEventHashCode" minOccurs="0"/>
                <xsd:element ref="ns2:MediaServiceOCR" minOccurs="0"/>
                <xsd:element ref="ns2:lcf76f155ced4ddcb4097134ff3c332f" minOccurs="0"/>
                <xsd:element ref="ns2:MediaLengthInSecond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4f7885-7dec-4956-8e33-f59d6bd32f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77e2227a-d6d6-40cb-8ad7-dfc038abf8d9" ma:termSetId="09814cd3-568e-fe90-9814-8d621ff8fb84" ma:anchorId="fba54fb3-c3e1-fe81-a776-ca4b69148c4d" ma:open="true" ma:isKeyword="false">
      <xsd:complexType>
        <xsd:sequence>
          <xsd:element ref="pc:Terms" minOccurs="0" maxOccurs="1"/>
        </xsd:sequence>
      </xsd:complexType>
    </xsd:element>
    <xsd:element name="MediaLengthInSeconds" ma:index="20" nillable="true" ma:displayName="MediaLengthInSeconds" ma:hidden="true" ma:internalName="MediaLengthInSeconds" ma:readOnly="true">
      <xsd:simpleType>
        <xsd:restriction base="dms:Unknown"/>
      </xsd:simpleType>
    </xsd:element>
    <xsd:element name="MediaServiceDateTaken" ma:index="21"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f0db93c-26b1-4785-aa1d-9340deae468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b5bc1132-1d8c-4e03-a216-7db1b0d0244b}" ma:internalName="TaxCatchAll" ma:showField="CatchAllData" ma:web="ef0db93c-26b1-4785-aa1d-9340deae468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f0db93c-26b1-4785-aa1d-9340deae468a" xsi:nil="true"/>
    <lcf76f155ced4ddcb4097134ff3c332f xmlns="7a4f7885-7dec-4956-8e33-f59d6bd32f4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F1332BB-FBF9-4C1E-97DB-C3608D9ED0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4f7885-7dec-4956-8e33-f59d6bd32f49"/>
    <ds:schemaRef ds:uri="ef0db93c-26b1-4785-aa1d-9340deae46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A151E1F-5D4D-4CE0-9C41-C47E3E4121B3}">
  <ds:schemaRefs>
    <ds:schemaRef ds:uri="http://schemas.microsoft.com/sharepoint/v3/contenttype/forms"/>
  </ds:schemaRefs>
</ds:datastoreItem>
</file>

<file path=customXml/itemProps3.xml><?xml version="1.0" encoding="utf-8"?>
<ds:datastoreItem xmlns:ds="http://schemas.openxmlformats.org/officeDocument/2006/customXml" ds:itemID="{A787AA03-876A-4467-9CEB-B187E021C37D}">
  <ds:schemaRefs>
    <ds:schemaRef ds:uri="http://www.w3.org/XML/1998/namespace"/>
    <ds:schemaRef ds:uri="http://purl.org/dc/terms/"/>
    <ds:schemaRef ds:uri="http://schemas.openxmlformats.org/package/2006/metadata/core-properties"/>
    <ds:schemaRef ds:uri="http://purl.org/dc/elements/1.1/"/>
    <ds:schemaRef ds:uri="http://schemas.microsoft.com/office/2006/documentManagement/types"/>
    <ds:schemaRef ds:uri="http://schemas.microsoft.com/office/infopath/2007/PartnerControls"/>
    <ds:schemaRef ds:uri="ef0db93c-26b1-4785-aa1d-9340deae468a"/>
    <ds:schemaRef ds:uri="7a4f7885-7dec-4956-8e33-f59d6bd32f49"/>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1446</TotalTime>
  <Words>210</Words>
  <Application>Microsoft Office PowerPoint</Application>
  <PresentationFormat>Widescreen</PresentationFormat>
  <Paragraphs>22</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Louise Thomas</dc:creator>
  <cp:lastModifiedBy>Louise Thomas</cp:lastModifiedBy>
  <cp:revision>4</cp:revision>
  <dcterms:created xsi:type="dcterms:W3CDTF">2023-02-25T17:48:47Z</dcterms:created>
  <dcterms:modified xsi:type="dcterms:W3CDTF">2023-05-03T18:30:31Z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0x01010093E7427F086EDB4380E444178B5C126B</vt:lpwstr>
  </property>
</Properties>
</file>