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6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3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1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6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5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1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E7A8-44EF-40DA-BC44-48957857CFFC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591" y="1156559"/>
            <a:ext cx="2464378" cy="237639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88265" y="243938"/>
            <a:ext cx="5786478" cy="65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0325" y="859149"/>
            <a:ext cx="22310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Curriculum Leaflet 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Garden Class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Year 1/2</a:t>
            </a: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latin typeface="Segoe Print" panose="02000600000000000000" pitchFamily="2" charset="0"/>
              </a:rPr>
              <a:t>Summer Term 1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latin typeface="Segoe Print" panose="02000600000000000000" pitchFamily="2" charset="0"/>
              </a:rPr>
              <a:t>2023</a:t>
            </a:r>
          </a:p>
        </p:txBody>
      </p:sp>
      <p:pic>
        <p:nvPicPr>
          <p:cNvPr id="1026" name="Picture 2" descr="C:\Documents and Settings\jduncan\Local Settings\Temporary Internet Files\Content.IE5\Y5LJJTFQ\MC900052616[1].wm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158915" y="1346492"/>
            <a:ext cx="49849" cy="4571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349577" y="466981"/>
            <a:ext cx="3790947" cy="1015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English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This term, our focus text is ‘</a:t>
            </a:r>
            <a:r>
              <a:rPr lang="en-GB" sz="1200" dirty="0" err="1">
                <a:latin typeface="Comic Sans MS" panose="030F0702030302020204" pitchFamily="66" charset="0"/>
              </a:rPr>
              <a:t>Beegu</a:t>
            </a:r>
            <a:r>
              <a:rPr lang="en-GB" sz="1200" dirty="0">
                <a:latin typeface="Comic Sans MS" panose="030F0702030302020204" pitchFamily="66" charset="0"/>
              </a:rPr>
              <a:t>’. </a:t>
            </a:r>
          </a:p>
          <a:p>
            <a:pPr algn="ctr"/>
            <a:r>
              <a:rPr lang="en-GB" sz="1200" dirty="0" err="1">
                <a:latin typeface="Comic Sans MS" panose="030F0702030302020204" pitchFamily="66" charset="0"/>
              </a:rPr>
              <a:t>Beegu</a:t>
            </a:r>
            <a:r>
              <a:rPr lang="en-GB" sz="1200" dirty="0">
                <a:latin typeface="Comic Sans MS" panose="030F0702030302020204" pitchFamily="66" charset="0"/>
              </a:rPr>
              <a:t> is from another world and somehow gets lost on Earth. Lonely and confused, she wanders off to a nearby city to find some friends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4384" y="463058"/>
            <a:ext cx="1573591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sz="1200" b="1" u="sng" dirty="0">
                <a:latin typeface="Comic Sans MS" panose="030F0702030302020204" pitchFamily="66" charset="0"/>
              </a:rPr>
              <a:t>Maths</a:t>
            </a:r>
          </a:p>
          <a:p>
            <a:pPr fontAlgn="base"/>
            <a:r>
              <a:rPr lang="en-US" sz="1200" dirty="0">
                <a:latin typeface="Comic Sans MS" panose="030F0702030302020204" pitchFamily="66" charset="0"/>
              </a:rPr>
              <a:t>In Maths, we will be focusing on measurement.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4384" y="3213624"/>
            <a:ext cx="1573593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Science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As scientists, we will be learning about Living things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49578" y="3257128"/>
            <a:ext cx="1378192" cy="14465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latin typeface="Comic Sans MS" pitchFamily="66" charset="0"/>
              </a:rPr>
              <a:t> Design and Technology</a:t>
            </a:r>
          </a:p>
          <a:p>
            <a:pPr algn="ctr"/>
            <a:r>
              <a:rPr lang="en-GB" sz="1100" dirty="0">
                <a:latin typeface="Comic Sans MS" pitchFamily="66" charset="0"/>
              </a:rPr>
              <a:t>We will be looking at mechanisms including sliders and levers and creating moving pictures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20949" y="4929262"/>
            <a:ext cx="1417448" cy="138499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Religious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 In RE, we will be exploring how Christians believe the world was created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234385" y="2303264"/>
            <a:ext cx="1573592" cy="8156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u="sng" dirty="0">
                <a:latin typeface="Comic Sans MS" pitchFamily="66" charset="0"/>
              </a:rPr>
              <a:t>Physical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This half term we will be learning how to play netball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49578" y="1662000"/>
            <a:ext cx="1388818" cy="14157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Computing</a:t>
            </a:r>
          </a:p>
          <a:p>
            <a:pPr algn="ctr"/>
            <a:r>
              <a:rPr lang="en-GB" sz="1200" dirty="0">
                <a:latin typeface="Comic Sans MS" pitchFamily="66" charset="0"/>
              </a:rPr>
              <a:t>We will be learning about digital writing and word processors.</a:t>
            </a:r>
            <a:endParaRPr lang="en-GB" sz="1100" dirty="0">
              <a:latin typeface="Comic Sans MS" pitchFamily="66" charset="0"/>
            </a:endParaRPr>
          </a:p>
          <a:p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9" name="AutoShape 4" descr="Image result for king tu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6" descr="Image result for king tu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8" descr="Image result for king tu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893743" y="5861684"/>
            <a:ext cx="3914235" cy="6001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b="1" dirty="0">
                <a:latin typeface="Comic Sans MS" panose="030F0702030302020204" pitchFamily="66" charset="0"/>
              </a:rPr>
              <a:t>PSHE:</a:t>
            </a:r>
            <a:r>
              <a:rPr lang="en-GB" sz="1100" dirty="0">
                <a:latin typeface="Comic Sans MS" panose="030F0702030302020204" pitchFamily="66" charset="0"/>
              </a:rPr>
              <a:t> Being responsible</a:t>
            </a:r>
          </a:p>
          <a:p>
            <a:r>
              <a:rPr lang="en-GB" sz="1100" b="1" dirty="0">
                <a:latin typeface="Comic Sans MS" panose="030F0702030302020204" pitchFamily="66" charset="0"/>
              </a:rPr>
              <a:t>British Values</a:t>
            </a:r>
            <a:r>
              <a:rPr lang="en-GB" sz="1100" dirty="0">
                <a:latin typeface="Comic Sans MS" panose="030F0702030302020204" pitchFamily="66" charset="0"/>
              </a:rPr>
              <a:t>: Democracy, Rule of law, Individual liberty, Tolerance, Mutual Respect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4385" y="1392211"/>
            <a:ext cx="157359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History</a:t>
            </a:r>
          </a:p>
          <a:p>
            <a:r>
              <a:rPr lang="en-GB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In history we will be learning about Flight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89084" y="4139373"/>
            <a:ext cx="3918894" cy="15696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Music - Friendship</a:t>
            </a:r>
          </a:p>
          <a:p>
            <a:r>
              <a:rPr lang="en-GB" sz="1200" dirty="0"/>
              <a:t>The children will be listening to songs about friendship:</a:t>
            </a:r>
          </a:p>
          <a:p>
            <a:r>
              <a:rPr lang="en-GB" sz="1200" dirty="0"/>
              <a:t>Count On Me by Bruno Mars </a:t>
            </a:r>
          </a:p>
          <a:p>
            <a:r>
              <a:rPr lang="en-GB" sz="1200" dirty="0"/>
              <a:t>We Go Together (from Grease soundtrack) </a:t>
            </a:r>
          </a:p>
          <a:p>
            <a:r>
              <a:rPr lang="en-GB" sz="1200" dirty="0"/>
              <a:t>You Give A Little Love from Bugsy Malone </a:t>
            </a:r>
          </a:p>
          <a:p>
            <a:r>
              <a:rPr lang="en-GB" sz="1200" dirty="0"/>
              <a:t>That's What Friends Are For by Gladys Knight, Stevie Wonder, Dionne Warwick with Elton John </a:t>
            </a:r>
          </a:p>
          <a:p>
            <a:r>
              <a:rPr lang="en-GB" sz="1200" dirty="0"/>
              <a:t>You've Got A Friend In Me by Randy Newman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7893" y="3715034"/>
            <a:ext cx="2714644" cy="274681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39699" y="3876525"/>
            <a:ext cx="22310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Jesus </a:t>
            </a:r>
            <a:r>
              <a:rPr lang="en-GB" sz="16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said,”Let</a:t>
            </a:r>
            <a:r>
              <a:rPr lang="en-GB" sz="1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the little children come to me, and stop keeping them away, because the kingdom from heaven belongs to people like these” (Matthew 19:14)</a:t>
            </a:r>
            <a:endParaRPr lang="en-GB" sz="1600" b="1" dirty="0">
              <a:solidFill>
                <a:srgbClr val="92D050"/>
              </a:solidFill>
              <a:latin typeface="Segoe Print" panose="02000600000000000000" pitchFamily="2" charset="0"/>
            </a:endParaRPr>
          </a:p>
        </p:txBody>
      </p:sp>
      <p:pic>
        <p:nvPicPr>
          <p:cNvPr id="1032" name="Picture 8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00" y="124230"/>
            <a:ext cx="2308627" cy="9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E4A05E-E355-419E-8236-DEB57F1087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9083" y="1613408"/>
            <a:ext cx="2251442" cy="243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20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253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Segoe Print</vt:lpstr>
      <vt:lpstr>Office Theme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Mark Haslam</cp:lastModifiedBy>
  <cp:revision>81</cp:revision>
  <cp:lastPrinted>2018-09-12T06:45:44Z</cp:lastPrinted>
  <dcterms:created xsi:type="dcterms:W3CDTF">2014-09-03T15:54:57Z</dcterms:created>
  <dcterms:modified xsi:type="dcterms:W3CDTF">2023-04-14T07:12:57Z</dcterms:modified>
</cp:coreProperties>
</file>