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F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–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09"/>
    <p:restoredTop sz="77174"/>
  </p:normalViewPr>
  <p:slideViewPr>
    <p:cSldViewPr snapToGrid="0">
      <p:cViewPr varScale="1">
        <p:scale>
          <a:sx n="84" d="100"/>
          <a:sy n="84" d="100"/>
        </p:scale>
        <p:origin x="1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DE6B0-C79B-2645-B4E7-6ECF3EBD8D39}" type="datetimeFigureOut">
              <a:rPr lang="en-US" smtClean="0"/>
              <a:t>1/9/26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98189-AE93-EE45-9BA1-47CE5461D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4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10253-13C5-43AE-CCD2-83992498D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C15A27-20A3-3CCD-DCFD-6FF618988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DC9B91-BD67-425F-1E3F-6C83EA0CD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59D0A-8DE5-3B0C-0ED6-A5D7359504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98189-AE93-EE45-9BA1-47CE5461DC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3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BF971-DBA9-864D-2A1F-9966C7014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549E7C-E77C-822C-E7D4-BA0B70C7C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4CE51-74CF-DA19-7401-BD136BEB3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76675-017E-F89B-1192-D6BCCE17A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A4538-3652-4685-EDBA-F74099F1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1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C472D-F8BE-31E0-4CE5-92B085BF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E839E-3884-7602-5A58-0CEBCA398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DE094-6438-35FF-8BC9-A795508CC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D917F-C75F-6EAA-0AB1-C7601993D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2E1D3-414E-1BDD-1D8C-468A22421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1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6AFF7F-9958-7EF6-846C-66C4191D2E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24705-8527-96B3-7AEB-66DA11FCB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A2EEC-8426-476B-58E5-5682C228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CA953-9DBF-FEBA-D60B-2D1FFD1AB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68C87-753C-4EE7-4CCE-4ABB87F24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5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D42D-C8A1-6064-4C7D-E6D8ECE8D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6877E-1113-DC74-4019-7747EF20B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1EAFC-C3CB-6975-7E1A-65FEEEBD8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4A5B0-D563-9CC6-91A7-E429069A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AB1AB-FADF-E1ED-A2C5-E9A81550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8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B3F51-EA52-F1EA-1504-46A7A39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780DA-2650-3492-9240-6920055E8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9EA0D-8517-ADCE-8D33-1B3F0E899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D216B-4C20-F309-4A0C-1E2B157B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169DB-92B9-6DCA-CD72-90DEB958D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0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5F1DE-97F7-8D8D-0BB9-64DCC7B7B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FD003-554B-C381-85F9-12E9C84A6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92214-0865-1F0A-F7CE-98928FF07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D6EB5-0977-D710-4825-CCAF650D6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1D99C-3429-8C8C-71AC-4BC91C11D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11FCD-CE9E-7254-8123-90D898754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F9C8B-12A8-1A35-9B9A-3EC2B8C74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881F6-E87E-A571-3C94-7E19E299F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28FE7-679C-E939-25D9-7CAF8F8AB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FE9A5-EB02-5EC5-3B40-0EE1673AC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99E122-3389-BE40-7C0B-9CBAFA3C9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42CCA-1116-D97F-EEF2-A430DD8C5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1522D5-3CCC-6ACB-8FDE-C0D0D9B8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19C4C-D404-DAD5-3534-58BFACB6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0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DBF4A-7970-BF8F-DA03-99919223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254F9-30CF-A880-B649-F908CC448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CB568-1744-6CAA-C8B7-6401B5D9D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B6BCE-B4FC-3609-3B2B-EAE93EB55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0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624DE8-9905-6766-C273-D41317722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0C6876-6CDE-1DE6-F537-94C94CF7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24CE76-F5E1-B880-82E8-3500CCB0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9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65241-EC78-4BD1-24EB-1ADCA9D3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5D0AF-B50D-0544-1A51-4C44043E7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321ED8-B6E7-82D8-C66C-8CDC20A13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AB8A0-C7FA-2C4F-C40C-7318585FC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8CB22-FDE8-9059-1BB7-5FFF09231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E3494-3887-C1C0-987E-64F64ADF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C9E98-61B6-B545-EC4D-F8B3D1F78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1E2157-3954-16BC-1F99-12D6237758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9308FC-F8BF-CF03-A3BF-B302A0A3F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5546F-3DDC-040E-1DF6-82A55A5F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B92358-84E6-2C50-2433-9126C218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17C04-4333-C1B5-D13D-8E4E9C2A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3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C52779-6B05-8A0D-126A-EB69488E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3B851-3733-02EF-BF35-B402BE2F9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35BDE-4A9F-C1EA-6CFD-E0D250764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E528D7-539C-974D-901B-3C2895AD86AC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8DC36-088A-4531-F9B9-E888BCC10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872C7-B077-8598-77B2-CFCE38E08A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C47669-EF31-E246-8018-F7213B7B7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5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E17B4C-B1B2-4A5E-F42D-D78BE16F2F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94" y="32248"/>
            <a:ext cx="1910518" cy="121443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627D684-9796-4700-C0C8-6BAEBC2CF618}"/>
              </a:ext>
            </a:extLst>
          </p:cNvPr>
          <p:cNvSpPr txBox="1"/>
          <p:nvPr/>
        </p:nvSpPr>
        <p:spPr>
          <a:xfrm>
            <a:off x="3583943" y="185240"/>
            <a:ext cx="4503156" cy="52322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>
                <a:latin typeface="Comic Sans MS" panose="030F0702030302020204" pitchFamily="66" charset="0"/>
              </a:rPr>
              <a:t>Je </a:t>
            </a:r>
            <a:r>
              <a:rPr lang="en-US" sz="2800" b="1" u="sng" dirty="0" err="1">
                <a:latin typeface="Comic Sans MS" panose="030F0702030302020204" pitchFamily="66" charset="0"/>
              </a:rPr>
              <a:t>fais</a:t>
            </a:r>
            <a:r>
              <a:rPr lang="en-US" sz="2800" b="1" u="sng" dirty="0">
                <a:latin typeface="Comic Sans MS" panose="030F0702030302020204" pitchFamily="66" charset="0"/>
              </a:rPr>
              <a:t> du sport- Spring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563813-B7ED-3DD2-D106-9F645254AC47}"/>
              </a:ext>
            </a:extLst>
          </p:cNvPr>
          <p:cNvSpPr txBox="1"/>
          <p:nvPr/>
        </p:nvSpPr>
        <p:spPr>
          <a:xfrm>
            <a:off x="4048119" y="963645"/>
            <a:ext cx="7942621" cy="2862322"/>
          </a:xfrm>
          <a:prstGeom prst="rect">
            <a:avLst/>
          </a:prstGeom>
          <a:solidFill>
            <a:srgbClr val="215F9A">
              <a:alpha val="53333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000" u="sng" dirty="0">
                <a:latin typeface="Comic Sans MS" panose="030F0702030302020204" pitchFamily="66" charset="0"/>
              </a:rPr>
              <a:t>New Knowledge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names of different sports in French.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how to say what sports I do and don’t play using je </a:t>
            </a:r>
            <a:r>
              <a:rPr lang="en-US" sz="2000" dirty="0" err="1">
                <a:latin typeface="Comic Sans MS" panose="030F0702030302020204" pitchFamily="66" charset="0"/>
              </a:rPr>
              <a:t>joue</a:t>
            </a:r>
            <a:r>
              <a:rPr lang="en-US" sz="2000" dirty="0">
                <a:latin typeface="Comic Sans MS" panose="030F0702030302020204" pitchFamily="66" charset="0"/>
              </a:rPr>
              <a:t> and je ne </a:t>
            </a:r>
            <a:r>
              <a:rPr lang="en-US" sz="2000" dirty="0" err="1">
                <a:latin typeface="Comic Sans MS" panose="030F0702030302020204" pitchFamily="66" charset="0"/>
              </a:rPr>
              <a:t>joue</a:t>
            </a:r>
            <a:r>
              <a:rPr lang="en-US" sz="2000" dirty="0">
                <a:latin typeface="Comic Sans MS" panose="030F0702030302020204" pitchFamily="66" charset="0"/>
              </a:rPr>
              <a:t> pas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how to give my opinion on sports </a:t>
            </a:r>
            <a:r>
              <a:rPr lang="en-US" sz="2000" dirty="0" err="1">
                <a:latin typeface="Comic Sans MS" panose="030F0702030302020204" pitchFamily="66" charset="0"/>
              </a:rPr>
              <a:t>usinf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j’adore</a:t>
            </a:r>
            <a:r>
              <a:rPr lang="en-US" sz="2000" dirty="0">
                <a:latin typeface="Comic Sans MS" panose="030F0702030302020204" pitchFamily="66" charset="0"/>
              </a:rPr>
              <a:t> a and he </a:t>
            </a:r>
            <a:r>
              <a:rPr lang="en-US" sz="2000" dirty="0" err="1">
                <a:latin typeface="Comic Sans MS" panose="030F0702030302020204" pitchFamily="66" charset="0"/>
              </a:rPr>
              <a:t>dêteste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how to say what sports can be played in the hot, cold and wind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some sports clothing in French.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F27432-9E0A-85D3-287B-8AD2E7FEDF2A}"/>
              </a:ext>
            </a:extLst>
          </p:cNvPr>
          <p:cNvSpPr txBox="1"/>
          <p:nvPr/>
        </p:nvSpPr>
        <p:spPr>
          <a:xfrm>
            <a:off x="201260" y="1246686"/>
            <a:ext cx="3780093" cy="2246769"/>
          </a:xfrm>
          <a:prstGeom prst="rect">
            <a:avLst/>
          </a:prstGeom>
          <a:solidFill>
            <a:schemeClr val="tx2">
              <a:lumMod val="75000"/>
              <a:lumOff val="25000"/>
              <a:alpha val="53511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u="sng" dirty="0">
                <a:latin typeface="Comic Sans MS" panose="030F0702030302020204" pitchFamily="66" charset="0"/>
              </a:rPr>
              <a:t>Sticky 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hot and cold in French.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omic Sans MS" panose="030F0702030302020204" pitchFamily="66" charset="0"/>
            </a:endParaRPr>
          </a:p>
          <a:p>
            <a:r>
              <a:rPr lang="en-US" sz="2000" u="sng" dirty="0">
                <a:latin typeface="Comic Sans MS" panose="030F0702030302020204" pitchFamily="66" charset="0"/>
              </a:rPr>
              <a:t>Year 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mic Sans MS" panose="030F0702030302020204" pitchFamily="66" charset="0"/>
              </a:rPr>
              <a:t>I know how to give my opinion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543731-F49F-B4E7-568A-A64C0B28583D}"/>
              </a:ext>
            </a:extLst>
          </p:cNvPr>
          <p:cNvSpPr txBox="1"/>
          <p:nvPr/>
        </p:nvSpPr>
        <p:spPr>
          <a:xfrm>
            <a:off x="1613647" y="60780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1E37F10-5B1D-5E7D-53D0-0DDF82A3B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3710" y="3162075"/>
            <a:ext cx="1846866" cy="1826345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54348532-B51E-87CB-58E9-92800A3D5531}"/>
              </a:ext>
            </a:extLst>
          </p:cNvPr>
          <p:cNvGrpSpPr/>
          <p:nvPr/>
        </p:nvGrpSpPr>
        <p:grpSpPr>
          <a:xfrm>
            <a:off x="97623" y="4496318"/>
            <a:ext cx="8445409" cy="2361682"/>
            <a:chOff x="117566" y="2425201"/>
            <a:chExt cx="8445409" cy="236168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8F60D4E-DA88-DF88-82E9-16B50819B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7566" y="2425201"/>
              <a:ext cx="1672045" cy="98420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513B5D6-60A4-1EBF-19B5-372762FEA2E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07177" y="2425201"/>
              <a:ext cx="1768876" cy="98420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917BD1F-90AD-ED8D-F3BD-258439AE0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93619" y="2425201"/>
              <a:ext cx="1640530" cy="984205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7BEF18A-854E-9618-38D6-C5C2FA58CD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51715" y="2425201"/>
              <a:ext cx="1567542" cy="98420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F206E17-2D4C-2719-E20C-678FBF8A3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124700" y="2425201"/>
              <a:ext cx="1438275" cy="98420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E67A0DD-74D1-CC79-B936-D0D542D3E40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16230" y="3437463"/>
              <a:ext cx="495300" cy="1304925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D0B9F8B-22A2-BE5B-A8F3-3B4BBD55B4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421402" y="3510533"/>
              <a:ext cx="485775" cy="127635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CB7D24A-04F1-066F-D9B4-49B6633C6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343940" y="3690990"/>
              <a:ext cx="1101815" cy="949436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BACB54F-C442-0DEF-FD0E-480B6CB8BCB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474330" y="3690990"/>
              <a:ext cx="1295400" cy="1000125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6D0D421-B2C5-EF88-BB02-D87278609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4850962" y="3729090"/>
              <a:ext cx="1080223" cy="96202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A5BFE08-3766-3F7B-80EA-B736B23F38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5911094" y="3729089"/>
              <a:ext cx="1000584" cy="941547"/>
            </a:xfrm>
            <a:prstGeom prst="rect">
              <a:avLst/>
            </a:prstGeom>
          </p:spPr>
        </p:pic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CA697EB3-F78E-8280-9036-3D52AAEEB8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496420" y="4918206"/>
            <a:ext cx="3192000" cy="17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77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49975-52AE-DD38-846A-0B856F7AE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79ADE4D-BABA-A16C-1917-9044ADC9A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062213"/>
              </p:ext>
            </p:extLst>
          </p:nvPr>
        </p:nvGraphicFramePr>
        <p:xfrm>
          <a:off x="222753" y="1361432"/>
          <a:ext cx="4123146" cy="1910656"/>
        </p:xfrm>
        <a:graphic>
          <a:graphicData uri="http://schemas.openxmlformats.org/drawingml/2006/table">
            <a:tbl>
              <a:tblPr firstRow="1" firstCol="1" bandRow="1"/>
              <a:tblGrid>
                <a:gridCol w="2250803">
                  <a:extLst>
                    <a:ext uri="{9D8B030D-6E8A-4147-A177-3AD203B41FA5}">
                      <a16:colId xmlns:a16="http://schemas.microsoft.com/office/drawing/2014/main" val="3550045863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3034733257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Sports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50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tennis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Tennis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647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basket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Basketball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393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La danse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Dance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1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skate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Skateboarding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73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foot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Soccer / Football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338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Le vélo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Cycling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930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La natation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Swimming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92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La pétanque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Pétanque (French bowls)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96848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9E1DE5-B542-C1F0-C3CA-7A1B36A60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721700"/>
              </p:ext>
            </p:extLst>
          </p:nvPr>
        </p:nvGraphicFramePr>
        <p:xfrm>
          <a:off x="9119654" y="1046639"/>
          <a:ext cx="1617345" cy="4042480"/>
        </p:xfrm>
        <a:graphic>
          <a:graphicData uri="http://schemas.openxmlformats.org/drawingml/2006/table">
            <a:tbl>
              <a:tblPr firstRow="1" firstCol="1" bandRow="1"/>
              <a:tblGrid>
                <a:gridCol w="950188">
                  <a:extLst>
                    <a:ext uri="{9D8B030D-6E8A-4147-A177-3AD203B41FA5}">
                      <a16:colId xmlns:a16="http://schemas.microsoft.com/office/drawing/2014/main" val="4233202183"/>
                    </a:ext>
                  </a:extLst>
                </a:gridCol>
                <a:gridCol w="667157">
                  <a:extLst>
                    <a:ext uri="{9D8B030D-6E8A-4147-A177-3AD203B41FA5}">
                      <a16:colId xmlns:a16="http://schemas.microsoft.com/office/drawing/2014/main" val="427560325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278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2298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deux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1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trois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318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quatre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98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cinq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633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six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28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812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huit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469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neuf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968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dix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218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onze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700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douze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42838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DBD9CE9-0441-3350-AE12-11DCBBF4B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910518" cy="1214438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DDC40B2-F732-3614-D3FE-432FCFD83A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071292"/>
              </p:ext>
            </p:extLst>
          </p:nvPr>
        </p:nvGraphicFramePr>
        <p:xfrm>
          <a:off x="219356" y="4185798"/>
          <a:ext cx="4123146" cy="1310770"/>
        </p:xfrm>
        <a:graphic>
          <a:graphicData uri="http://schemas.openxmlformats.org/drawingml/2006/table">
            <a:tbl>
              <a:tblPr firstRow="1" firstCol="1" bandRow="1"/>
              <a:tblGrid>
                <a:gridCol w="2250803">
                  <a:extLst>
                    <a:ext uri="{9D8B030D-6E8A-4147-A177-3AD203B41FA5}">
                      <a16:colId xmlns:a16="http://schemas.microsoft.com/office/drawing/2014/main" val="3550045863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3034733257"/>
                    </a:ext>
                  </a:extLst>
                </a:gridCol>
              </a:tblGrid>
              <a:tr h="29853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Clothing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50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Des chaussures de foot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Football shoes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647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Des chaussures de danse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Dance shoes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393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Un maillot de bain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Swimsuit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1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Un short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Shorts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73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Un tee-shirt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T-shirt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33899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E75ADD6-3710-AB04-733C-C093A3E4E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728612"/>
              </p:ext>
            </p:extLst>
          </p:nvPr>
        </p:nvGraphicFramePr>
        <p:xfrm>
          <a:off x="4671203" y="1058956"/>
          <a:ext cx="4123146" cy="910846"/>
        </p:xfrm>
        <a:graphic>
          <a:graphicData uri="http://schemas.openxmlformats.org/drawingml/2006/table">
            <a:tbl>
              <a:tblPr firstRow="1" firstCol="1" bandRow="1"/>
              <a:tblGrid>
                <a:gridCol w="2250803">
                  <a:extLst>
                    <a:ext uri="{9D8B030D-6E8A-4147-A177-3AD203B41FA5}">
                      <a16:colId xmlns:a16="http://schemas.microsoft.com/office/drawing/2014/main" val="1545621146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11367202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Weather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585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Il y a du vent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It’s windy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68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Chaud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Hot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107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Froid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Cold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42899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E0CFD17-7593-CFBC-796B-7F459EF0A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648669"/>
              </p:ext>
            </p:extLst>
          </p:nvPr>
        </p:nvGraphicFramePr>
        <p:xfrm>
          <a:off x="4560504" y="2473672"/>
          <a:ext cx="4123146" cy="1910656"/>
        </p:xfrm>
        <a:graphic>
          <a:graphicData uri="http://schemas.openxmlformats.org/drawingml/2006/table">
            <a:tbl>
              <a:tblPr firstRow="1" firstCol="1" bandRow="1"/>
              <a:tblGrid>
                <a:gridCol w="2250803">
                  <a:extLst>
                    <a:ext uri="{9D8B030D-6E8A-4147-A177-3AD203B41FA5}">
                      <a16:colId xmlns:a16="http://schemas.microsoft.com/office/drawing/2014/main" val="3550045863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3034733257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Expressions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50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 joue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play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647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 ne joue pas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don’t play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393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 fais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do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1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 ne fais pas de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don’t do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73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J’aime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like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338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 n’aime pas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don’t like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930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J’adore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love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92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 déteste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 hate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F9A">
                        <a:alpha val="5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96848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9FC15DE-F5AE-F64E-8C90-CB3547F46906}"/>
              </a:ext>
            </a:extLst>
          </p:cNvPr>
          <p:cNvSpPr txBox="1"/>
          <p:nvPr/>
        </p:nvSpPr>
        <p:spPr>
          <a:xfrm>
            <a:off x="3583943" y="185240"/>
            <a:ext cx="4503156" cy="52322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>
                <a:latin typeface="Comic Sans MS" panose="030F0702030302020204" pitchFamily="66" charset="0"/>
              </a:rPr>
              <a:t>Je </a:t>
            </a:r>
            <a:r>
              <a:rPr lang="en-US" sz="2800" b="1" u="sng" dirty="0" err="1">
                <a:latin typeface="Comic Sans MS" panose="030F0702030302020204" pitchFamily="66" charset="0"/>
              </a:rPr>
              <a:t>fais</a:t>
            </a:r>
            <a:r>
              <a:rPr lang="en-US" sz="2800" b="1" u="sng" dirty="0">
                <a:latin typeface="Comic Sans MS" panose="030F0702030302020204" pitchFamily="66" charset="0"/>
              </a:rPr>
              <a:t> du sport- Spring 1</a:t>
            </a:r>
          </a:p>
        </p:txBody>
      </p:sp>
    </p:spTree>
    <p:extLst>
      <p:ext uri="{BB962C8B-B14F-4D97-AF65-F5344CB8AC3E}">
        <p14:creationId xmlns:p14="http://schemas.microsoft.com/office/powerpoint/2010/main" val="290112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4691</TotalTime>
  <Words>235</Words>
  <Application>Microsoft Macintosh PowerPoint</Application>
  <PresentationFormat>Widescreen</PresentationFormat>
  <Paragraphs>91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Lovett, Jake</dc:creator>
  <cp:lastModifiedBy>Lovett, Jake</cp:lastModifiedBy>
  <cp:revision>22</cp:revision>
  <dcterms:created xsi:type="dcterms:W3CDTF">2024-05-24T12:46:44Z</dcterms:created>
  <dcterms:modified xsi:type="dcterms:W3CDTF">2026-01-09T18:34:15Z</dcterms:modified>
</cp:coreProperties>
</file>