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7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CC"/>
    <a:srgbClr val="FFFF99"/>
    <a:srgbClr val="99CCFF"/>
    <a:srgbClr val="CCCC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Bosley" userId="a32b19f6-17fe-4b12-9ee7-a015e1b9b771" providerId="ADAL" clId="{EC48E71B-F8BE-47E7-BB2F-241058E694BE}"/>
    <pc:docChg chg="custSel modSld">
      <pc:chgData name="Teresa Bosley" userId="a32b19f6-17fe-4b12-9ee7-a015e1b9b771" providerId="ADAL" clId="{EC48E71B-F8BE-47E7-BB2F-241058E694BE}" dt="2023-05-07T15:38:46.358" v="32" actId="113"/>
      <pc:docMkLst>
        <pc:docMk/>
      </pc:docMkLst>
      <pc:sldChg chg="addSp delSp modSp">
        <pc:chgData name="Teresa Bosley" userId="a32b19f6-17fe-4b12-9ee7-a015e1b9b771" providerId="ADAL" clId="{EC48E71B-F8BE-47E7-BB2F-241058E694BE}" dt="2023-05-07T15:38:46.358" v="32" actId="113"/>
        <pc:sldMkLst>
          <pc:docMk/>
          <pc:sldMk cId="4289070529" sldId="267"/>
        </pc:sldMkLst>
        <pc:spChg chg="mod">
          <ac:chgData name="Teresa Bosley" userId="a32b19f6-17fe-4b12-9ee7-a015e1b9b771" providerId="ADAL" clId="{EC48E71B-F8BE-47E7-BB2F-241058E694BE}" dt="2023-05-07T15:38:44.090" v="31" actId="113"/>
          <ac:spMkLst>
            <pc:docMk/>
            <pc:sldMk cId="4289070529" sldId="267"/>
            <ac:spMk id="14" creationId="{D648D470-C8A8-422C-A344-2B85E4CB980E}"/>
          </ac:spMkLst>
        </pc:spChg>
        <pc:spChg chg="mod">
          <ac:chgData name="Teresa Bosley" userId="a32b19f6-17fe-4b12-9ee7-a015e1b9b771" providerId="ADAL" clId="{EC48E71B-F8BE-47E7-BB2F-241058E694BE}" dt="2023-05-07T15:38:40.001" v="29" actId="113"/>
          <ac:spMkLst>
            <pc:docMk/>
            <pc:sldMk cId="4289070529" sldId="267"/>
            <ac:spMk id="18" creationId="{A6663A8A-E15F-40FC-87EC-4E74D401355A}"/>
          </ac:spMkLst>
        </pc:spChg>
        <pc:spChg chg="mod">
          <ac:chgData name="Teresa Bosley" userId="a32b19f6-17fe-4b12-9ee7-a015e1b9b771" providerId="ADAL" clId="{EC48E71B-F8BE-47E7-BB2F-241058E694BE}" dt="2023-05-07T15:38:46.358" v="32" actId="113"/>
          <ac:spMkLst>
            <pc:docMk/>
            <pc:sldMk cId="4289070529" sldId="267"/>
            <ac:spMk id="19" creationId="{5E3CC397-56DD-4752-93C9-65672F8C6404}"/>
          </ac:spMkLst>
        </pc:spChg>
        <pc:spChg chg="mod">
          <ac:chgData name="Teresa Bosley" userId="a32b19f6-17fe-4b12-9ee7-a015e1b9b771" providerId="ADAL" clId="{EC48E71B-F8BE-47E7-BB2F-241058E694BE}" dt="2023-05-07T15:38:27.186" v="26" actId="1076"/>
          <ac:spMkLst>
            <pc:docMk/>
            <pc:sldMk cId="4289070529" sldId="267"/>
            <ac:spMk id="22" creationId="{EDAEA681-FC48-46EA-A562-A5798A6D9EA1}"/>
          </ac:spMkLst>
        </pc:spChg>
        <pc:spChg chg="mod">
          <ac:chgData name="Teresa Bosley" userId="a32b19f6-17fe-4b12-9ee7-a015e1b9b771" providerId="ADAL" clId="{EC48E71B-F8BE-47E7-BB2F-241058E694BE}" dt="2023-05-07T15:38:31.122" v="27" actId="1076"/>
          <ac:spMkLst>
            <pc:docMk/>
            <pc:sldMk cId="4289070529" sldId="267"/>
            <ac:spMk id="23" creationId="{EA8F8ACF-568C-438D-A389-A40170CC5799}"/>
          </ac:spMkLst>
        </pc:spChg>
        <pc:spChg chg="mod">
          <ac:chgData name="Teresa Bosley" userId="a32b19f6-17fe-4b12-9ee7-a015e1b9b771" providerId="ADAL" clId="{EC48E71B-F8BE-47E7-BB2F-241058E694BE}" dt="2023-05-07T15:38:35.537" v="28" actId="14100"/>
          <ac:spMkLst>
            <pc:docMk/>
            <pc:sldMk cId="4289070529" sldId="267"/>
            <ac:spMk id="29" creationId="{48C62D8C-6494-47E8-8BE6-639D6D782B1B}"/>
          </ac:spMkLst>
        </pc:spChg>
        <pc:spChg chg="mod">
          <ac:chgData name="Teresa Bosley" userId="a32b19f6-17fe-4b12-9ee7-a015e1b9b771" providerId="ADAL" clId="{EC48E71B-F8BE-47E7-BB2F-241058E694BE}" dt="2023-05-07T15:36:08.433" v="5" actId="14100"/>
          <ac:spMkLst>
            <pc:docMk/>
            <pc:sldMk cId="4289070529" sldId="267"/>
            <ac:spMk id="30" creationId="{CC7239C2-4437-41E9-BDF8-D5E8E37B8B46}"/>
          </ac:spMkLst>
        </pc:spChg>
        <pc:spChg chg="del mod">
          <ac:chgData name="Teresa Bosley" userId="a32b19f6-17fe-4b12-9ee7-a015e1b9b771" providerId="ADAL" clId="{EC48E71B-F8BE-47E7-BB2F-241058E694BE}" dt="2023-05-07T15:37:44.514" v="17" actId="478"/>
          <ac:spMkLst>
            <pc:docMk/>
            <pc:sldMk cId="4289070529" sldId="267"/>
            <ac:spMk id="32" creationId="{F4CCD773-AEE0-44B6-8D7D-0D40994793FA}"/>
          </ac:spMkLst>
        </pc:spChg>
        <pc:spChg chg="del">
          <ac:chgData name="Teresa Bosley" userId="a32b19f6-17fe-4b12-9ee7-a015e1b9b771" providerId="ADAL" clId="{EC48E71B-F8BE-47E7-BB2F-241058E694BE}" dt="2023-05-07T15:37:46.650" v="18" actId="478"/>
          <ac:spMkLst>
            <pc:docMk/>
            <pc:sldMk cId="4289070529" sldId="267"/>
            <ac:spMk id="33" creationId="{C13B496B-5BEB-4469-A1C4-9E7182E8F87C}"/>
          </ac:spMkLst>
        </pc:spChg>
        <pc:grpChg chg="add mod">
          <ac:chgData name="Teresa Bosley" userId="a32b19f6-17fe-4b12-9ee7-a015e1b9b771" providerId="ADAL" clId="{EC48E71B-F8BE-47E7-BB2F-241058E694BE}" dt="2023-05-07T15:37:19.001" v="11" actId="1076"/>
          <ac:grpSpMkLst>
            <pc:docMk/>
            <pc:sldMk cId="4289070529" sldId="267"/>
            <ac:grpSpMk id="2" creationId="{C90FB7E4-87BB-49C7-A1C6-D4B3CCAECF9C}"/>
          </ac:grpSpMkLst>
        </pc:grpChg>
        <pc:picChg chg="mod">
          <ac:chgData name="Teresa Bosley" userId="a32b19f6-17fe-4b12-9ee7-a015e1b9b771" providerId="ADAL" clId="{EC48E71B-F8BE-47E7-BB2F-241058E694BE}" dt="2023-05-07T15:36:57.011" v="8" actId="164"/>
          <ac:picMkLst>
            <pc:docMk/>
            <pc:sldMk cId="4289070529" sldId="267"/>
            <ac:picMk id="9" creationId="{645CA2DE-2ACC-4071-BC97-649B01199BC0}"/>
          </ac:picMkLst>
        </pc:picChg>
        <pc:picChg chg="mod modCrop">
          <ac:chgData name="Teresa Bosley" userId="a32b19f6-17fe-4b12-9ee7-a015e1b9b771" providerId="ADAL" clId="{EC48E71B-F8BE-47E7-BB2F-241058E694BE}" dt="2023-05-07T15:36:57.011" v="8" actId="164"/>
          <ac:picMkLst>
            <pc:docMk/>
            <pc:sldMk cId="4289070529" sldId="267"/>
            <ac:picMk id="26" creationId="{9F1A30D1-8876-4792-BB6F-8E7581D2CD6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16AF2-539B-4C06-B444-102B7FB7B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BA614F-04AE-4F40-A5BB-99D14B6EF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B61E0-878E-4446-8E51-6FD4AEDF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A1B8B-79D4-4354-9046-00C1ABFE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7341E-1049-4C1E-A0B2-AC398149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23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12CB-AEDC-448B-8998-EE041BC88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9FF3A4-26F7-4622-A228-F00B911E3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24CFE-1AC1-4507-A978-5B12C3AF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0549A-CC37-44AE-9A49-A7FD9CDE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F4132-A0F5-4D21-93AF-348BDDD4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79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3A6A17-5DE4-4305-8C12-FC902EFEEE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0B4E6F-B175-48BB-BAF3-9E88169FC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C54C7-7281-45EE-BAF4-9D24E21C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7D854-8B06-4C6F-8021-2BDA60D89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874E8-7CA9-4C8F-A7D2-78E8E346F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21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66E5-5CFC-4684-99F6-02E24669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22B81-33B0-4139-93B6-3E97BA482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3F984-45D9-4696-9D21-404734C87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24994-FEB9-4374-9DC7-D0B47C9C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0205A-8FE3-464E-B2A5-8A8316BC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8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E456A-26DE-450C-B06E-8E073593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F0A1D-3BA9-465F-B893-4CC374810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5FFEF-D24D-4E15-9384-29348EEE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2B2B9-6CA9-43B1-824C-1074D15D3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3009C-4F59-4D84-A311-96D016E0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3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2EC04-AB2A-4229-932E-66FD43A5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96CD9-E38D-448D-8C47-8F6C77EC7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9DA06-C816-4695-9FA3-99122F01B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86684-F913-4789-88E7-C2FC80A47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B05F3-38BF-4FC5-A40D-7D006D38C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4211A-2D51-407F-82F7-9F8E2DAC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74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90566-E76B-42B2-9150-4D920FF9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4F027-DA7A-4EFF-AE43-C18BF67E9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C63E7-C81E-443A-9158-72108039A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831A6-8935-483D-827F-4BF52EC03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0C6A7-B307-427E-8042-D5EEC5948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1F52E0-82F4-4C96-9491-6DDF7FEF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24D9D-B7A5-429A-A675-84324FB2F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44E4B2-2B90-408E-9B48-21AABB936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61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49C2-EE6D-4129-8A80-DC9C3C1A1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27FCA-8613-43B4-AEB1-AD00D4F29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E4363-7F2A-4309-BB42-EB37F8A5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23ACC-FDC7-4639-83D1-7A82130E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77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815C82-D0B9-4773-B4A2-EA62453B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4FA44-94D8-4CAB-8355-C228EA4A9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4C6F3-09D2-4CCA-996E-B53FB998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28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89C80-7183-426C-BC24-74C2D6DDA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FD51E-D889-4CCB-99D6-81A7D86D2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76ACA-9368-4A3C-BEF2-8A6880D87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441FB-EFFF-407C-B267-B0219BD04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1AE5A-C42C-4D06-AAD5-19591DD47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8607B-5C84-4F40-96B4-DE1966C97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21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5BA47-331A-4122-8D31-8FEB7A39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59BA7D-2BED-4663-8F2A-A0B8AF5475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FAC13-3663-4652-89CD-0E64C7013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3D6A1-1987-449F-9FC5-A00769FC7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43D54-49E1-47A4-8C0C-70303047B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2233E-244A-42AF-907F-FCAFE023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20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6CF27-42F9-4813-9BBA-AEEA3A43F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D1BB0-4B51-4B6E-87B2-F3453B581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50E18-3CEA-4015-A396-C7A529D4E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47BC8-1F59-476A-AF29-2EF64AF19BDE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76DFC-8894-4DD5-93FB-36BE23307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03C8F-5503-48C9-98A8-71C8341BD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63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C7239C2-4437-41E9-BDF8-D5E8E37B8B46}"/>
              </a:ext>
            </a:extLst>
          </p:cNvPr>
          <p:cNvSpPr/>
          <p:nvPr/>
        </p:nvSpPr>
        <p:spPr>
          <a:xfrm>
            <a:off x="81949" y="3650717"/>
            <a:ext cx="4087379" cy="2937343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8C62D8C-6494-47E8-8BE6-639D6D782B1B}"/>
              </a:ext>
            </a:extLst>
          </p:cNvPr>
          <p:cNvSpPr/>
          <p:nvPr/>
        </p:nvSpPr>
        <p:spPr>
          <a:xfrm>
            <a:off x="7642370" y="557905"/>
            <a:ext cx="4404139" cy="585128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FEF8AA-7A6F-4E72-8D7F-AC2ADA535650}"/>
              </a:ext>
            </a:extLst>
          </p:cNvPr>
          <p:cNvSpPr/>
          <p:nvPr/>
        </p:nvSpPr>
        <p:spPr>
          <a:xfrm>
            <a:off x="81949" y="535400"/>
            <a:ext cx="5833076" cy="3037009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corn logo white.gif">
            <a:extLst>
              <a:ext uri="{FF2B5EF4-FFF2-40B4-BE49-F238E27FC236}">
                <a16:creationId xmlns:a16="http://schemas.microsoft.com/office/drawing/2014/main" id="{8C8A845D-9118-421E-9F7F-A674B334D7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08" y="122747"/>
            <a:ext cx="1162050" cy="3848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FDF862-F4C9-4D10-8E9E-B11A3C7F71DB}"/>
              </a:ext>
            </a:extLst>
          </p:cNvPr>
          <p:cNvSpPr txBox="1"/>
          <p:nvPr/>
        </p:nvSpPr>
        <p:spPr>
          <a:xfrm>
            <a:off x="1294257" y="122747"/>
            <a:ext cx="106932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dirty="0">
                <a:latin typeface="Comic Sans MS" panose="030F0702030302020204" pitchFamily="66" charset="0"/>
              </a:rPr>
              <a:t>Design and Technology: Year 5 &amp; 6 – Spring Term – Mechanisms CAM mechanisms: CAM toy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48D470-C8A8-422C-A344-2B85E4CB980E}"/>
              </a:ext>
            </a:extLst>
          </p:cNvPr>
          <p:cNvSpPr txBox="1"/>
          <p:nvPr/>
        </p:nvSpPr>
        <p:spPr>
          <a:xfrm>
            <a:off x="182897" y="537308"/>
            <a:ext cx="3689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Cam Mechanisms</a:t>
            </a:r>
            <a:endParaRPr lang="en-GB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663A8A-E15F-40FC-87EC-4E74D401355A}"/>
              </a:ext>
            </a:extLst>
          </p:cNvPr>
          <p:cNvSpPr/>
          <p:nvPr/>
        </p:nvSpPr>
        <p:spPr>
          <a:xfrm>
            <a:off x="7655153" y="581684"/>
            <a:ext cx="2775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CAFEQUES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3CC397-56DD-4752-93C9-65672F8C6404}"/>
              </a:ext>
            </a:extLst>
          </p:cNvPr>
          <p:cNvSpPr/>
          <p:nvPr/>
        </p:nvSpPr>
        <p:spPr>
          <a:xfrm>
            <a:off x="130087" y="3740830"/>
            <a:ext cx="3932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How do different cams change the movement?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DD962C-8F9F-47AF-9C43-4175891967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83" t="29306" r="1979" b="18195"/>
          <a:stretch/>
        </p:blipFill>
        <p:spPr>
          <a:xfrm>
            <a:off x="206364" y="919036"/>
            <a:ext cx="5534290" cy="245631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DAEA681-FC48-46EA-A562-A5798A6D9EA1}"/>
              </a:ext>
            </a:extLst>
          </p:cNvPr>
          <p:cNvSpPr/>
          <p:nvPr/>
        </p:nvSpPr>
        <p:spPr>
          <a:xfrm>
            <a:off x="4383705" y="3650717"/>
            <a:ext cx="3025935" cy="2557526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cam, follower, axle, rotary motion, linear motion, CAFEQUES, customer, aesthetics, function, ergonomics, quality,</a:t>
            </a:r>
          </a:p>
          <a:p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usability, environment, safety,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8F8ACF-568C-438D-A389-A40170CC5799}"/>
              </a:ext>
            </a:extLst>
          </p:cNvPr>
          <p:cNvSpPr txBox="1"/>
          <p:nvPr/>
        </p:nvSpPr>
        <p:spPr>
          <a:xfrm>
            <a:off x="4405053" y="3740170"/>
            <a:ext cx="191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Key Vocabulary</a:t>
            </a:r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BD9E64A-0AC0-415D-A0E3-FEB2D86DB0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924" t="22403" r="14394" b="57801"/>
          <a:stretch/>
        </p:blipFill>
        <p:spPr>
          <a:xfrm>
            <a:off x="182897" y="4387161"/>
            <a:ext cx="3879861" cy="208892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90FB7E4-87BB-49C7-A1C6-D4B3CCAECF9C}"/>
              </a:ext>
            </a:extLst>
          </p:cNvPr>
          <p:cNvGrpSpPr/>
          <p:nvPr/>
        </p:nvGrpSpPr>
        <p:grpSpPr>
          <a:xfrm>
            <a:off x="7728891" y="919036"/>
            <a:ext cx="4180054" cy="5355771"/>
            <a:chOff x="6151119" y="911884"/>
            <a:chExt cx="4180054" cy="53557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45CA2DE-2ACC-4071-BC97-649B01199B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8438" t="27243" r="58310" b="12778"/>
            <a:stretch/>
          </p:blipFill>
          <p:spPr>
            <a:xfrm>
              <a:off x="6151119" y="927803"/>
              <a:ext cx="2097531" cy="533985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F1A30D1-8876-4792-BB6F-8E7581D2CD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7620" t="25522" r="28742" b="15340"/>
            <a:stretch/>
          </p:blipFill>
          <p:spPr>
            <a:xfrm>
              <a:off x="8142021" y="911884"/>
              <a:ext cx="2189152" cy="53398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9070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19611B99A2EB4AA3D8EEEEAB7C34F3" ma:contentTypeVersion="36" ma:contentTypeDescription="Create a new document." ma:contentTypeScope="" ma:versionID="e1c16bdc1ff76a89cdef8a0ed49e7f5d">
  <xsd:schema xmlns:xsd="http://www.w3.org/2001/XMLSchema" xmlns:xs="http://www.w3.org/2001/XMLSchema" xmlns:p="http://schemas.microsoft.com/office/2006/metadata/properties" xmlns:ns3="c7ccd0ec-684e-4086-9f58-4486ff47b834" xmlns:ns4="fa36ece8-13ff-4fb0-ba27-9bd0d1e9123e" targetNamespace="http://schemas.microsoft.com/office/2006/metadata/properties" ma:root="true" ma:fieldsID="f0b9df3ef39a68fbd70214cab8f688d2" ns3:_="" ns4:_="">
    <xsd:import namespace="c7ccd0ec-684e-4086-9f58-4486ff47b834"/>
    <xsd:import namespace="fa36ece8-13ff-4fb0-ba27-9bd0d1e9123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_activity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Leaders" minOccurs="0"/>
                <xsd:element ref="ns3:Members" minOccurs="0"/>
                <xsd:element ref="ns3:Member_Groups" minOccurs="0"/>
                <xsd:element ref="ns3:Distribution_Groups" minOccurs="0"/>
                <xsd:element ref="ns3:LMS_Mappings" minOccurs="0"/>
                <xsd:element ref="ns3:Invited_Leaders" minOccurs="0"/>
                <xsd:element ref="ns3:Invited_Members" minOccurs="0"/>
                <xsd:element ref="ns3:Self_Registration_Enabled" minOccurs="0"/>
                <xsd:element ref="ns3:Has_Leaders_Only_SectionGroup" minOccurs="0"/>
                <xsd:element ref="ns3:Is_Collaboration_Space_Locked" minOccurs="0"/>
                <xsd:element ref="ns3:IsNotebookLocked" minOccurs="0"/>
                <xsd:element ref="ns3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cd0ec-684e-4086-9f58-4486ff47b8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NotebookType" ma:index="23" nillable="true" ma:displayName="Notebook Type" ma:internalName="NotebookType">
      <xsd:simpleType>
        <xsd:restriction base="dms:Text"/>
      </xsd:simpleType>
    </xsd:element>
    <xsd:element name="FolderType" ma:index="24" nillable="true" ma:displayName="Folder Type" ma:internalName="FolderType">
      <xsd:simpleType>
        <xsd:restriction base="dms:Text"/>
      </xsd:simpleType>
    </xsd:element>
    <xsd:element name="CultureName" ma:index="25" nillable="true" ma:displayName="Culture Name" ma:internalName="CultureName">
      <xsd:simpleType>
        <xsd:restriction base="dms:Text"/>
      </xsd:simpleType>
    </xsd:element>
    <xsd:element name="AppVersion" ma:index="26" nillable="true" ma:displayName="App Version" ma:internalName="AppVersion">
      <xsd:simpleType>
        <xsd:restriction base="dms:Text"/>
      </xsd:simpleType>
    </xsd:element>
    <xsd:element name="TeamsChannelId" ma:index="27" nillable="true" ma:displayName="Teams Channel Id" ma:internalName="TeamsChannelId">
      <xsd:simpleType>
        <xsd:restriction base="dms:Text"/>
      </xsd:simpleType>
    </xsd:element>
    <xsd:element name="Owner" ma:index="2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9" nillable="true" ma:displayName="Math Settings" ma:internalName="Math_Settings">
      <xsd:simpleType>
        <xsd:restriction base="dms:Text"/>
      </xsd:simpleType>
    </xsd:element>
    <xsd:element name="DefaultSectionNames" ma:index="30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31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32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3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4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5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6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37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8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39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40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41" nillable="true" ma:displayName="Is Collaboration Space Locked" ma:internalName="Is_Collaboration_Space_Locked">
      <xsd:simpleType>
        <xsd:restriction base="dms:Boolean"/>
      </xsd:simpleType>
    </xsd:element>
    <xsd:element name="IsNotebookLocked" ma:index="42" nillable="true" ma:displayName="Is Notebook Locked" ma:internalName="IsNotebookLocked">
      <xsd:simpleType>
        <xsd:restriction base="dms:Boolean"/>
      </xsd:simpleType>
    </xsd:element>
    <xsd:element name="Teams_Channel_Section_Location" ma:index="43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36ece8-13ff-4fb0-ba27-9bd0d1e9123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Leaders xmlns="c7ccd0ec-684e-4086-9f58-4486ff47b834" xsi:nil="true"/>
    <NotebookType xmlns="c7ccd0ec-684e-4086-9f58-4486ff47b834" xsi:nil="true"/>
    <FolderType xmlns="c7ccd0ec-684e-4086-9f58-4486ff47b834" xsi:nil="true"/>
    <TeamsChannelId xmlns="c7ccd0ec-684e-4086-9f58-4486ff47b834" xsi:nil="true"/>
    <_activity xmlns="c7ccd0ec-684e-4086-9f58-4486ff47b834" xsi:nil="true"/>
    <Distribution_Groups xmlns="c7ccd0ec-684e-4086-9f58-4486ff47b834" xsi:nil="true"/>
    <AppVersion xmlns="c7ccd0ec-684e-4086-9f58-4486ff47b834" xsi:nil="true"/>
    <IsNotebookLocked xmlns="c7ccd0ec-684e-4086-9f58-4486ff47b834" xsi:nil="true"/>
    <DefaultSectionNames xmlns="c7ccd0ec-684e-4086-9f58-4486ff47b834" xsi:nil="true"/>
    <Is_Collaboration_Space_Locked xmlns="c7ccd0ec-684e-4086-9f58-4486ff47b834" xsi:nil="true"/>
    <Math_Settings xmlns="c7ccd0ec-684e-4086-9f58-4486ff47b834" xsi:nil="true"/>
    <Members xmlns="c7ccd0ec-684e-4086-9f58-4486ff47b834">
      <UserInfo>
        <DisplayName/>
        <AccountId xsi:nil="true"/>
        <AccountType/>
      </UserInfo>
    </Members>
    <Self_Registration_Enabled xmlns="c7ccd0ec-684e-4086-9f58-4486ff47b834" xsi:nil="true"/>
    <Invited_Members xmlns="c7ccd0ec-684e-4086-9f58-4486ff47b834" xsi:nil="true"/>
    <Teams_Channel_Section_Location xmlns="c7ccd0ec-684e-4086-9f58-4486ff47b834" xsi:nil="true"/>
    <Templates xmlns="c7ccd0ec-684e-4086-9f58-4486ff47b834" xsi:nil="true"/>
    <Member_Groups xmlns="c7ccd0ec-684e-4086-9f58-4486ff47b834">
      <UserInfo>
        <DisplayName/>
        <AccountId xsi:nil="true"/>
        <AccountType/>
      </UserInfo>
    </Member_Groups>
    <Has_Leaders_Only_SectionGroup xmlns="c7ccd0ec-684e-4086-9f58-4486ff47b834" xsi:nil="true"/>
    <LMS_Mappings xmlns="c7ccd0ec-684e-4086-9f58-4486ff47b834" xsi:nil="true"/>
    <CultureName xmlns="c7ccd0ec-684e-4086-9f58-4486ff47b834" xsi:nil="true"/>
    <Owner xmlns="c7ccd0ec-684e-4086-9f58-4486ff47b834">
      <UserInfo>
        <DisplayName/>
        <AccountId xsi:nil="true"/>
        <AccountType/>
      </UserInfo>
    </Owner>
    <Leaders xmlns="c7ccd0ec-684e-4086-9f58-4486ff47b834">
      <UserInfo>
        <DisplayName/>
        <AccountId xsi:nil="true"/>
        <AccountType/>
      </UserInfo>
    </Leaders>
  </documentManagement>
</p:properties>
</file>

<file path=customXml/itemProps1.xml><?xml version="1.0" encoding="utf-8"?>
<ds:datastoreItem xmlns:ds="http://schemas.openxmlformats.org/officeDocument/2006/customXml" ds:itemID="{0216363F-9DE1-413E-ADB3-3D780BA4A7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ccd0ec-684e-4086-9f58-4486ff47b834"/>
    <ds:schemaRef ds:uri="fa36ece8-13ff-4fb0-ba27-9bd0d1e912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5E7CC4-A7AE-4477-B700-4A35E1D301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A38C56-D613-4EDA-94CE-C286E8C85149}">
  <ds:schemaRefs>
    <ds:schemaRef ds:uri="c7ccd0ec-684e-4086-9f58-4486ff47b834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fa36ece8-13ff-4fb0-ba27-9bd0d1e9123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61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Teresa Bosley</dc:creator>
  <cp:lastModifiedBy>Teresa Bosley</cp:lastModifiedBy>
  <cp:revision>19</cp:revision>
  <cp:lastPrinted>2023-03-31T15:28:18Z</cp:lastPrinted>
  <dcterms:created xsi:type="dcterms:W3CDTF">2023-02-05T14:50:22Z</dcterms:created>
  <dcterms:modified xsi:type="dcterms:W3CDTF">2023-05-07T15:38:52Z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0x010100CE19611B99A2EB4AA3D8EEEEAB7C34F3</vt:lpwstr>
  </property>
</Properties>
</file>