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</p:sldMasterIdLst>
  <p:notesMasterIdLst>
    <p:notesMasterId r:id="rId6"/>
  </p:notesMasterIdLst>
  <p:sldIdLst>
    <p:sldId id="28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A7FC1-90CC-A7F4-CE0C-A5D89C6C34CC}" v="4" dt="2023-11-07T08:25:46.296"/>
    <p1510:client id="{67F97B87-BEC5-4A27-859E-3F7D203C7267}" v="18" dt="2023-09-07T07:41:10.116"/>
    <p1510:client id="{75695D96-02B4-F4BB-D2E1-659FF220EE55}" v="10" dt="2023-09-07T07:35:58.042"/>
    <p1510:client id="{9DC3E2E0-0CF2-111C-30B4-ADC6D8FDCCA7}" v="78" dt="2023-10-24T16:33:42.421"/>
    <p1510:client id="{DF795EB9-EF7D-EAF9-4DAB-2E5E6D36B7AC}" v="6" dt="2023-09-08T15:39:28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43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7A5FE-3092-403D-9A08-1A47340B2EDA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49073-87EE-4843-8A61-07F964413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3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339C4-DBC1-46B8-9B67-3E41F11FB9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480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F3F5-A291-41EC-1DDA-2F7CC9BFD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72F2C-6037-33B9-FED2-3DEEC6C80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63812-E095-C396-7ADA-9B7700AC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53BBD-3E95-2596-0971-0725F28A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19C1-98C4-652F-5009-18255421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FA36-CC0E-F051-6E14-CDDA17C27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B9DA3-F147-CF05-0304-D5841885B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5A117-82B0-E828-FF2F-7C6380C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66F40-71AB-39EC-E6BB-99EB0C1A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77A7D-CB24-B0B3-03F2-A27112E3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4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B0C98C-590B-A3C0-4D10-A1D8DD4DE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1A2AF-A012-E88D-3D35-FEF1CB0DE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931A-5EB3-1982-4239-EEE336E2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E7D78-0DF3-8527-D44F-266A17F8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A164-FFFB-88D1-B074-8FA0AD37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0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2BBF-D728-C469-E95F-07F96A80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30D61-83C6-4ECC-A432-65C769507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382FE-5D4B-C88D-FC27-B704AAF4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B549C-AE5B-BD77-6130-5E498B9F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A055E-6F8E-C73A-4C28-3C05AFC3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7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CA00-22CC-2B1B-512F-88CC8F8F6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77560-564B-5E24-A32F-3249255AB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A7F40-05EE-473F-BF3A-F9A26CEC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5CEB8-BF90-F5B7-2D90-194D64E2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236C4-71F2-FE9B-8048-C11FF796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07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5C25-DA99-BB0C-0C4B-EC9E5565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1C4B3-F9A9-0F55-01A3-F3259210F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D3CBB-7CF5-E0B2-E5B3-02D1BFA7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9437D-2F55-FF1F-F829-DCA00C8D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B116F-E5C7-03FE-196C-DA5A3B97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C915F-A67B-D4E1-11D9-D363A2FA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9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7DA2E-4347-4091-7D33-AA1EBBEC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5284A-9DF1-A757-1860-DE03E6401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CA582-0EE4-B75A-73B8-F44A71D8E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55316-7833-7FE3-AE2F-FDC2F745E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0EC02-8297-8D28-A8F6-C0658B3AF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D7FA93-BC8A-6FFE-9CE5-E921C4339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9F806-250B-80FB-6C1B-AA964B13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FDDA8-60E9-1016-5310-C5F92AE6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5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FED06-7B3F-430D-5419-A569B1D8E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65DCC-419D-DF78-D6E9-F292BAEA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BAB9EA-FBF5-B93A-30FE-B1DB353A7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0CC5D-160E-67F0-0D24-A3B67DEA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2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08E24-F36D-8384-B25F-A9AC1282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D3C0A-548C-E9E7-F006-CC5F88FD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AB63B-D5C3-F55C-D04C-EB67BC5E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5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9133-F861-1170-BA8C-594AF60F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0D6FC-3D0E-528A-C24D-BBCB1B114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AD161-7DFD-FC7E-7004-076ADCB9C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213DE-D31A-0FAC-44B0-BA3AD202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F8308-3525-D4A0-8814-273D21FA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ABC87-76F6-BB4B-8F9E-EDF4F3586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9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1A826-6FF5-268B-FB56-D4241F6D9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052D3A-4ACD-75F3-D7EF-B1C885A92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CBFFA-B870-1169-B3D6-B7CA4248A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934C8-FFF0-4A36-4E39-F8B416AB3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E167D-53A0-1DC3-CD58-BAB1E039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C50BA-FD48-D197-1916-F5A120DF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32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809901-98B0-BA9A-4AE3-3B1B96831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D81F4-DA4B-D466-2138-7E6B6A0A2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D6898-4045-743F-FA7E-EF519C652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99D25-9E06-8356-E8A8-B3FFFE468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311A9-826D-CA9D-DE4F-0C22F5EF2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7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mailto:ryemm@acornfed.derbyshire.sch.uk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10" Type="http://schemas.openxmlformats.org/officeDocument/2006/relationships/image" Target="../media/image6.jpeg"/><Relationship Id="rId4" Type="http://schemas.openxmlformats.org/officeDocument/2006/relationships/hyperlink" Target="mailto:acornfederationclerk@marstonmontgomery.derbyshire.sch.uk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F066A42-465F-DAE8-724E-DEC650399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21860"/>
              </p:ext>
            </p:extLst>
          </p:nvPr>
        </p:nvGraphicFramePr>
        <p:xfrm>
          <a:off x="1428545" y="2324001"/>
          <a:ext cx="8877300" cy="423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52146592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8937710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val="2908235642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1281894222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145728849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85265381"/>
                    </a:ext>
                  </a:extLst>
                </a:gridCol>
              </a:tblGrid>
              <a:tr h="79163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Chair of Governors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Vice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Chair  </a:t>
                      </a:r>
                      <a:endParaRPr lang="en-GB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  <a:p>
                      <a:pPr algn="ctr"/>
                      <a:r>
                        <a:rPr lang="en-GB" b="1" dirty="0"/>
                        <a:t>Staff </a:t>
                      </a:r>
                    </a:p>
                    <a:p>
                      <a:pPr algn="ctr"/>
                      <a:r>
                        <a:rPr lang="en-GB" b="1" dirty="0"/>
                        <a:t>Governor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  <a:p>
                      <a:pPr algn="ctr"/>
                      <a:r>
                        <a:rPr lang="en-GB" b="1" dirty="0"/>
                        <a:t>Parent </a:t>
                      </a:r>
                    </a:p>
                    <a:p>
                      <a:pPr algn="ctr"/>
                      <a:r>
                        <a:rPr lang="en-GB" b="1" dirty="0"/>
                        <a:t>Governor</a:t>
                      </a:r>
                      <a:endParaRPr lang="en-GB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(MM)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Parent </a:t>
                      </a:r>
                    </a:p>
                    <a:p>
                      <a:pPr algn="ctr"/>
                      <a:r>
                        <a:rPr lang="en-GB" sz="1800" dirty="0"/>
                        <a:t>Governor </a:t>
                      </a:r>
                    </a:p>
                    <a:p>
                      <a:pPr algn="ctr"/>
                      <a:r>
                        <a:rPr lang="en-GB" sz="1400" dirty="0"/>
                        <a:t>(LL)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  <a:p>
                      <a:pPr algn="ctr"/>
                      <a:r>
                        <a:rPr lang="en-GB" b="1" dirty="0"/>
                        <a:t>Foundation Governor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95141"/>
                  </a:ext>
                </a:extLst>
              </a:tr>
              <a:tr h="265774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Rachel Yemm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Simon Dowdy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Kirsty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Murby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Amanda Haymes 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Claire 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Shardlow</a:t>
                      </a:r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Helen </a:t>
                      </a:r>
                    </a:p>
                    <a:p>
                      <a:pPr algn="ctr"/>
                      <a:r>
                        <a:rPr lang="en-GB" dirty="0"/>
                        <a:t>Foley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3087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BBFEAD-8DE9-A146-9327-212588FF7D08}"/>
              </a:ext>
            </a:extLst>
          </p:cNvPr>
          <p:cNvSpPr txBox="1"/>
          <p:nvPr/>
        </p:nvSpPr>
        <p:spPr>
          <a:xfrm>
            <a:off x="1311059" y="297279"/>
            <a:ext cx="9452396" cy="104644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Acorn Federation Governing Board</a:t>
            </a:r>
            <a:r>
              <a:rPr lang="en-GB" sz="44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BD072-2F6D-A21F-AF29-87656BD539EF}"/>
              </a:ext>
            </a:extLst>
          </p:cNvPr>
          <p:cNvSpPr txBox="1"/>
          <p:nvPr/>
        </p:nvSpPr>
        <p:spPr>
          <a:xfrm>
            <a:off x="1428545" y="1311420"/>
            <a:ext cx="9134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are always happy to chat if you have anything you wish to discuss!</a:t>
            </a:r>
          </a:p>
          <a:p>
            <a:r>
              <a:rPr lang="en-GB" b="1" dirty="0"/>
              <a:t>Chair of Governors – </a:t>
            </a:r>
            <a:r>
              <a:rPr lang="en-GB" b="1" dirty="0">
                <a:hlinkClick r:id="rId3"/>
              </a:rPr>
              <a:t>ryemm@acornfed.derbyshire.sch.uk</a:t>
            </a:r>
            <a:r>
              <a:rPr lang="en-GB" b="1" dirty="0"/>
              <a:t> </a:t>
            </a:r>
          </a:p>
          <a:p>
            <a:r>
              <a:rPr lang="en-GB" b="1" dirty="0"/>
              <a:t>Clerk to Governors - </a:t>
            </a:r>
            <a:r>
              <a:rPr lang="en-GB" b="1" dirty="0">
                <a:hlinkClick r:id="rId4"/>
              </a:rPr>
              <a:t>acornfederationclerk@marstonmontgomery.derbyshire.sch.uk</a:t>
            </a:r>
            <a:r>
              <a:rPr lang="en-GB" b="1" dirty="0"/>
              <a:t>   </a:t>
            </a:r>
          </a:p>
        </p:txBody>
      </p:sp>
      <p:pic>
        <p:nvPicPr>
          <p:cNvPr id="3" name="Picture 2" descr="A picture containing person, indoor, smiling, green&#10;&#10;Description automatically generated">
            <a:extLst>
              <a:ext uri="{FF2B5EF4-FFF2-40B4-BE49-F238E27FC236}">
                <a16:creationId xmlns:a16="http://schemas.microsoft.com/office/drawing/2014/main" id="{652C63E0-95AC-5A15-DA02-85B4607B2A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93" r="9375" b="13725"/>
          <a:stretch/>
        </p:blipFill>
        <p:spPr>
          <a:xfrm>
            <a:off x="4521724" y="4573276"/>
            <a:ext cx="1221237" cy="164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05B96E13-D119-9AC1-8330-23E1A32659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678" t="34431" r="8267" b="28425"/>
          <a:stretch/>
        </p:blipFill>
        <p:spPr>
          <a:xfrm>
            <a:off x="6070643" y="4570822"/>
            <a:ext cx="1212383" cy="1644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181FD305-2E6A-F17E-45B8-7BF8C66838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691" t="3363" b="16823"/>
          <a:stretch/>
        </p:blipFill>
        <p:spPr>
          <a:xfrm>
            <a:off x="3076780" y="4570822"/>
            <a:ext cx="1050766" cy="1644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084896D6-DB33-8893-5F3C-1ABC542AC6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2" r="-725" b="16049"/>
          <a:stretch/>
        </p:blipFill>
        <p:spPr>
          <a:xfrm>
            <a:off x="1627748" y="4571699"/>
            <a:ext cx="1026399" cy="164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5DAF2A32-6031-CB28-B695-F3D4C3B8FC9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793" t="17698" r="29166" b="27202"/>
          <a:stretch/>
        </p:blipFill>
        <p:spPr>
          <a:xfrm>
            <a:off x="8980250" y="4574895"/>
            <a:ext cx="1149349" cy="1648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person with glasses and a striped shirt&#10;&#10;Description automatically generated">
            <a:extLst>
              <a:ext uri="{FF2B5EF4-FFF2-40B4-BE49-F238E27FC236}">
                <a16:creationId xmlns:a16="http://schemas.microsoft.com/office/drawing/2014/main" id="{5431DE1D-E751-C06B-F8F6-40B800107D3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7368" t="3516" r="13158" b="25505"/>
          <a:stretch/>
        </p:blipFill>
        <p:spPr>
          <a:xfrm>
            <a:off x="7523000" y="4566699"/>
            <a:ext cx="1194088" cy="164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987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58ACEEC2A5F344BA5C7CD0D05DF7EE" ma:contentTypeVersion="16" ma:contentTypeDescription="Create a new document." ma:contentTypeScope="" ma:versionID="a664fce4e4ab3f97b7255b509ae14033">
  <xsd:schema xmlns:xsd="http://www.w3.org/2001/XMLSchema" xmlns:xs="http://www.w3.org/2001/XMLSchema" xmlns:p="http://schemas.microsoft.com/office/2006/metadata/properties" xmlns:ns3="e6adb425-a90a-4f2e-ba9d-86788f275a69" xmlns:ns4="56d46afa-1b6b-4a5b-91bb-e00a9eb537f8" targetNamespace="http://schemas.microsoft.com/office/2006/metadata/properties" ma:root="true" ma:fieldsID="c5c8a45f456b0f0c9dd1e79a7a583a9d" ns3:_="" ns4:_="">
    <xsd:import namespace="e6adb425-a90a-4f2e-ba9d-86788f275a69"/>
    <xsd:import namespace="56d46afa-1b6b-4a5b-91bb-e00a9eb537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db425-a90a-4f2e-ba9d-86788f275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46afa-1b6b-4a5b-91bb-e00a9eb537f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adb425-a90a-4f2e-ba9d-86788f275a69" xsi:nil="true"/>
  </documentManagement>
</p:properties>
</file>

<file path=customXml/itemProps1.xml><?xml version="1.0" encoding="utf-8"?>
<ds:datastoreItem xmlns:ds="http://schemas.openxmlformats.org/officeDocument/2006/customXml" ds:itemID="{76EA823D-6ABC-4493-A4F5-83FC868E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db425-a90a-4f2e-ba9d-86788f275a69"/>
    <ds:schemaRef ds:uri="56d46afa-1b6b-4a5b-91bb-e00a9eb53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1121E7-F6A7-4931-AA4B-37B1BBCC2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D07FB6-8896-4DD2-8BA4-8C28CBAC969F}">
  <ds:schemaRefs>
    <ds:schemaRef ds:uri="http://purl.org/dc/elements/1.1/"/>
    <ds:schemaRef ds:uri="56d46afa-1b6b-4a5b-91bb-e00a9eb537f8"/>
    <ds:schemaRef ds:uri="e6adb425-a90a-4f2e-ba9d-86788f275a69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6337</TotalTime>
  <Words>78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Yemm (EXT)</dc:creator>
  <cp:lastModifiedBy>Rachel</cp:lastModifiedBy>
  <cp:revision>60</cp:revision>
  <dcterms:created xsi:type="dcterms:W3CDTF">2022-09-28T10:56:26Z</dcterms:created>
  <dcterms:modified xsi:type="dcterms:W3CDTF">2024-03-19T12:04:42Z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4893c79-056d-44f5-9e05-582500cb3434_Enabled">
    <vt:lpwstr>true</vt:lpwstr>
  </property>
  <property fmtid="{D5CDD505-2E9C-101B-9397-08002B2CF9AE}" pid="3" name="MSIP_Label_c4893c79-056d-44f5-9e05-582500cb3434_SetDate">
    <vt:lpwstr>2022-09-28T10:56:58Z</vt:lpwstr>
  </property>
  <property fmtid="{D5CDD505-2E9C-101B-9397-08002B2CF9AE}" pid="4" name="MSIP_Label_c4893c79-056d-44f5-9e05-582500cb3434_Method">
    <vt:lpwstr>Standard</vt:lpwstr>
  </property>
  <property fmtid="{D5CDD505-2E9C-101B-9397-08002B2CF9AE}" pid="5" name="MSIP_Label_c4893c79-056d-44f5-9e05-582500cb3434_Name">
    <vt:lpwstr>BUSINESS USE Only</vt:lpwstr>
  </property>
  <property fmtid="{D5CDD505-2E9C-101B-9397-08002B2CF9AE}" pid="6" name="MSIP_Label_c4893c79-056d-44f5-9e05-582500cb3434_SiteId">
    <vt:lpwstr>cdb191c8-fc03-4343-aead-2808b21fd513</vt:lpwstr>
  </property>
  <property fmtid="{D5CDD505-2E9C-101B-9397-08002B2CF9AE}" pid="7" name="MSIP_Label_c4893c79-056d-44f5-9e05-582500cb3434_ActionId">
    <vt:lpwstr>cba528a5-73f2-4de6-b22f-d4bb370475c4</vt:lpwstr>
  </property>
  <property fmtid="{D5CDD505-2E9C-101B-9397-08002B2CF9AE}" pid="8" name="MSIP_Label_c4893c79-056d-44f5-9e05-582500cb3434_ContentBits">
    <vt:lpwstr>0</vt:lpwstr>
  </property>
  <property fmtid="{D5CDD505-2E9C-101B-9397-08002B2CF9AE}" pid="9" name="ContentTypeId">
    <vt:lpwstr>0x010100A758ACEEC2A5F344BA5C7CD0D05DF7EE</vt:lpwstr>
  </property>
</Properties>
</file>