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91"/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29" y="706882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362857" y="2372139"/>
            <a:ext cx="3626047" cy="41415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omic Sans MS" panose="030F0702030302020204" pitchFamily="66" charset="0"/>
              </a:rPr>
              <a:t>Listening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Instruments/voices you can hear: Keyboard, drums, bass, a female singer, a glockenspiel</a:t>
            </a: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F6331F1-4408-47AB-948C-94D960A13520}"/>
              </a:ext>
            </a:extLst>
          </p:cNvPr>
          <p:cNvSpPr/>
          <p:nvPr/>
        </p:nvSpPr>
        <p:spPr>
          <a:xfrm>
            <a:off x="2689160" y="1033671"/>
            <a:ext cx="9217255" cy="1073426"/>
          </a:xfrm>
          <a:prstGeom prst="roundRect">
            <a:avLst/>
          </a:prstGeom>
          <a:solidFill>
            <a:srgbClr val="00A69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omic Sans MS" panose="030F0702030302020204" pitchFamily="66" charset="0"/>
              </a:rPr>
              <a:t>Vocabulary</a:t>
            </a:r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Keyboard,  drums,  bass,  electric guitar,  friendship,  pulse,  rhythm,  pitch,  improvise, compose,  perform,  audience,  melody,  dynamics,  tempo 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63F1CEA-47F0-4D9E-8881-A25B3BE5A147}"/>
              </a:ext>
            </a:extLst>
          </p:cNvPr>
          <p:cNvSpPr/>
          <p:nvPr/>
        </p:nvSpPr>
        <p:spPr>
          <a:xfrm>
            <a:off x="4282976" y="2372139"/>
            <a:ext cx="3626047" cy="4141536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Musical Activities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Find the pulse! 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Be an animal of your choice 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Clapping </a:t>
            </a:r>
          </a:p>
          <a:p>
            <a:r>
              <a:rPr lang="en-GB" dirty="0">
                <a:latin typeface="Comic Sans MS" panose="030F0702030302020204" pitchFamily="66" charset="0"/>
              </a:rPr>
              <a:t>Rhythms  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05C5CBB-8264-4B03-8D54-E8606CEE4DB8}"/>
              </a:ext>
            </a:extLst>
          </p:cNvPr>
          <p:cNvSpPr/>
          <p:nvPr/>
        </p:nvSpPr>
        <p:spPr>
          <a:xfrm>
            <a:off x="8280368" y="2372138"/>
            <a:ext cx="3626047" cy="41415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8E6AED-A4A3-468A-A235-A226549B97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494" b="89241" l="4000" r="94588">
                        <a14:foregroundMark x1="3529" y1="24051" x2="7294" y2="68987"/>
                        <a14:foregroundMark x1="7294" y1="68987" x2="15059" y2="34177"/>
                        <a14:foregroundMark x1="4471" y1="20253" x2="4000" y2="34810"/>
                        <a14:foregroundMark x1="4000" y1="89241" x2="5882" y2="87975"/>
                        <a14:foregroundMark x1="34824" y1="20886" x2="35059" y2="64557"/>
                        <a14:foregroundMark x1="56941" y1="22785" x2="60941" y2="25316"/>
                        <a14:foregroundMark x1="84235" y1="15823" x2="85412" y2="60759"/>
                        <a14:foregroundMark x1="85412" y1="60759" x2="81882" y2="79747"/>
                        <a14:foregroundMark x1="92941" y1="86076" x2="92941" y2="86076"/>
                        <a14:foregroundMark x1="94588" y1="46203" x2="92471" y2="43038"/>
                        <a14:foregroundMark x1="83529" y1="10127" x2="84471" y2="10127"/>
                        <a14:foregroundMark x1="57647" y1="22152" x2="58118" y2="26582"/>
                        <a14:foregroundMark x1="58353" y1="50633" x2="58588" y2="68354"/>
                        <a14:foregroundMark x1="61176" y1="24051" x2="64471" y2="24051"/>
                        <a14:foregroundMark x1="32471" y1="52532" x2="37176" y2="50000"/>
                        <a14:foregroundMark x1="37882" y1="56962" x2="37882" y2="60127"/>
                        <a14:foregroundMark x1="39765" y1="67089" x2="33412" y2="62658"/>
                        <a14:foregroundMark x1="31765" y1="58228" x2="35059" y2="57595"/>
                        <a14:foregroundMark x1="31059" y1="53165" x2="38118" y2="52532"/>
                        <a14:foregroundMark x1="33412" y1="86709" x2="33412" y2="86709"/>
                        <a14:foregroundMark x1="38353" y1="86076" x2="38353" y2="86076"/>
                        <a14:foregroundMark x1="38824" y1="85443" x2="38824" y2="72785"/>
                        <a14:foregroundMark x1="34118" y1="86709" x2="34353" y2="70886"/>
                        <a14:foregroundMark x1="57412" y1="74051" x2="56513" y2="78482"/>
                        <a14:foregroundMark x1="65074" y1="84180" x2="65178" y2="84345"/>
                        <a14:foregroundMark x1="60706" y1="77215" x2="62088" y2="79418"/>
                        <a14:foregroundMark x1="58588" y1="32911" x2="58588" y2="42405"/>
                        <a14:foregroundMark x1="54824" y1="18987" x2="57176" y2="19620"/>
                        <a14:foregroundMark x1="57647" y1="16456" x2="58353" y2="17722"/>
                        <a14:foregroundMark x1="56000" y1="9494" x2="56706" y2="13924"/>
                        <a14:foregroundMark x1="53882" y1="12025" x2="55294" y2="17089"/>
                        <a14:foregroundMark x1="38353" y1="50000" x2="38824" y2="63924"/>
                        <a14:foregroundMark x1="38824" y1="48734" x2="39765" y2="65190"/>
                        <a14:foregroundMark x1="31059" y1="46203" x2="33647" y2="67089"/>
                        <a14:foregroundMark x1="33647" y1="40506" x2="32941" y2="47468"/>
                        <a14:foregroundMark x1="34588" y1="15823" x2="37882" y2="17089"/>
                        <a14:foregroundMark x1="31294" y1="20886" x2="34588" y2="20886"/>
                        <a14:foregroundMark x1="7765" y1="73418" x2="11765" y2="53797"/>
                        <a14:foregroundMark x1="36706" y1="31013" x2="37176" y2="32911"/>
                        <a14:foregroundMark x1="57176" y1="87975" x2="57176" y2="87975"/>
                        <a14:foregroundMark x1="65412" y1="87975" x2="65412" y2="87975"/>
                        <a14:foregroundMark x1="62353" y1="82911" x2="62353" y2="82911"/>
                        <a14:foregroundMark x1="94118" y1="87975" x2="91059" y2="87975"/>
                        <a14:foregroundMark x1="77647" y1="89241" x2="80941" y2="87342"/>
                        <a14:backgroundMark x1="55529" y1="84177" x2="54824" y2="81646"/>
                        <a14:backgroundMark x1="64079" y1="82911" x2="63294" y2="79114"/>
                        <a14:backgroundMark x1="64471" y1="84810" x2="64079" y2="82911"/>
                        <a14:backgroundMark x1="64941" y1="85443" x2="68000" y2="84177"/>
                        <a14:backgroundMark x1="62588" y1="77848" x2="65882" y2="81646"/>
                        <a14:backgroundMark x1="55765" y1="77215" x2="53882" y2="84177"/>
                        <a14:backgroundMark x1="54824" y1="85443" x2="53882" y2="8544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5407" y="3246784"/>
            <a:ext cx="2870361" cy="106709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08573E6-0CD1-4446-8855-D260AE7447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6969" b="92334" l="9402" r="89744">
                        <a14:foregroundMark x1="53846" y1="6969" x2="51282" y2="10105"/>
                        <a14:foregroundMark x1="29060" y1="92334" x2="68376" y2="91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307142">
            <a:off x="754338" y="4380935"/>
            <a:ext cx="768948" cy="18862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F39464E-82D0-4760-A072-3F4B6D59E3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856" b="89640" l="5449" r="93590">
                        <a14:foregroundMark x1="15385" y1="7658" x2="26282" y2="18468"/>
                        <a14:foregroundMark x1="34295" y1="90090" x2="34295" y2="90090"/>
                        <a14:foregroundMark x1="59936" y1="21622" x2="73077" y2="41892"/>
                        <a14:foregroundMark x1="79487" y1="11261" x2="73718" y2="17117"/>
                        <a14:foregroundMark x1="83333" y1="25225" x2="88462" y2="25676"/>
                        <a14:foregroundMark x1="17628" y1="28829" x2="17628" y2="28829"/>
                        <a14:foregroundMark x1="16026" y1="45045" x2="16026" y2="45045"/>
                        <a14:foregroundMark x1="13141" y1="76126" x2="13141" y2="76126"/>
                        <a14:foregroundMark x1="16667" y1="72072" x2="16667" y2="72072"/>
                        <a14:foregroundMark x1="5769" y1="80631" x2="5769" y2="80631"/>
                        <a14:foregroundMark x1="24038" y1="80631" x2="24038" y2="80631"/>
                        <a14:foregroundMark x1="24679" y1="76126" x2="24679" y2="76126"/>
                        <a14:foregroundMark x1="24679" y1="72072" x2="24679" y2="72072"/>
                        <a14:foregroundMark x1="51282" y1="33333" x2="51282" y2="33333"/>
                        <a14:foregroundMark x1="38141" y1="32432" x2="38141" y2="32432"/>
                        <a14:foregroundMark x1="32372" y1="29730" x2="42308" y2="32432"/>
                        <a14:foregroundMark x1="35897" y1="82432" x2="35897" y2="82432"/>
                        <a14:foregroundMark x1="66346" y1="84685" x2="66346" y2="84685"/>
                        <a14:foregroundMark x1="64423" y1="72973" x2="59615" y2="78378"/>
                        <a14:foregroundMark x1="81090" y1="71622" x2="81090" y2="71622"/>
                        <a14:foregroundMark x1="85256" y1="78829" x2="85256" y2="78829"/>
                        <a14:foregroundMark x1="85897" y1="64414" x2="85897" y2="64414"/>
                        <a14:foregroundMark x1="69872" y1="66667" x2="69872" y2="66667"/>
                        <a14:foregroundMark x1="90064" y1="83333" x2="90064" y2="83333"/>
                        <a14:foregroundMark x1="92628" y1="87838" x2="92628" y2="87838"/>
                        <a14:foregroundMark x1="82372" y1="6306" x2="76282" y2="10360"/>
                        <a14:foregroundMark x1="15385" y1="5856" x2="17949" y2="7207"/>
                        <a14:foregroundMark x1="93590" y1="25225" x2="93590" y2="252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45893" y="5225248"/>
            <a:ext cx="1485900" cy="10572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A2754A-FCB5-46DC-851B-2ED7424E8DD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645" l="8117" r="92208">
                        <a14:foregroundMark x1="8117" y1="24194" x2="8117" y2="26129"/>
                        <a14:foregroundMark x1="13961" y1="19032" x2="15909" y2="20645"/>
                        <a14:foregroundMark x1="22403" y1="16129" x2="22727" y2="17419"/>
                        <a14:foregroundMark x1="34416" y1="10968" x2="33117" y2="11935"/>
                        <a14:foregroundMark x1="19481" y1="33548" x2="19156" y2="34516"/>
                        <a14:foregroundMark x1="23052" y1="31613" x2="23701" y2="32581"/>
                        <a14:foregroundMark x1="28247" y1="28387" x2="28571" y2="29677"/>
                        <a14:foregroundMark x1="32792" y1="24194" x2="34091" y2="25484"/>
                        <a14:foregroundMark x1="72403" y1="11613" x2="72078" y2="15484"/>
                        <a14:foregroundMark x1="85065" y1="19032" x2="81818" y2="21613"/>
                        <a14:foregroundMark x1="92208" y1="32258" x2="87987" y2="32581"/>
                        <a14:foregroundMark x1="28571" y1="90645" x2="41234" y2="906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69136" y="4952599"/>
            <a:ext cx="1437907" cy="144724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BDD3294-E6FE-4F1A-80CF-CDE5C629E7B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9709" b="89806" l="9890" r="90110">
                        <a14:foregroundMark x1="9890" y1="80097" x2="13736" y2="85922"/>
                        <a14:foregroundMark x1="23077" y1="89806" x2="62637" y2="87864"/>
                        <a14:foregroundMark x1="35714" y1="13592" x2="40110" y2="16019"/>
                        <a14:foregroundMark x1="47253" y1="13107" x2="49451" y2="17961"/>
                        <a14:foregroundMark x1="29670" y1="22816" x2="30769" y2="19903"/>
                        <a14:foregroundMark x1="51099" y1="23786" x2="49451" y2="19417"/>
                        <a14:foregroundMark x1="90110" y1="59223" x2="88462" y2="640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80734" y="2502503"/>
            <a:ext cx="1315137" cy="148856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CC62387-D2CA-421A-A10A-41F44511AF1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5587" b="91620" l="7447" r="89894">
                        <a14:foregroundMark x1="7447" y1="40223" x2="13298" y2="35754"/>
                        <a14:foregroundMark x1="68617" y1="6145" x2="67021" y2="11173"/>
                        <a14:foregroundMark x1="87234" y1="16760" x2="89894" y2="17877"/>
                        <a14:foregroundMark x1="46277" y1="91620" x2="50000" y2="9106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36646" y="4694868"/>
            <a:ext cx="1790700" cy="1704975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84828C26-4AC9-4C0B-B6BB-E2DFE886181B}"/>
              </a:ext>
            </a:extLst>
          </p:cNvPr>
          <p:cNvSpPr/>
          <p:nvPr/>
        </p:nvSpPr>
        <p:spPr>
          <a:xfrm>
            <a:off x="8436646" y="2600453"/>
            <a:ext cx="20440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Perform &amp; Share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Have a think…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r>
              <a:rPr lang="en-GB" dirty="0">
                <a:latin typeface="Comic Sans MS" panose="030F0702030302020204" pitchFamily="66" charset="0"/>
              </a:rPr>
              <a:t>What did you like doing best?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F5DC34D-F3E2-4AC7-BB5F-64C515EBDDBC}"/>
              </a:ext>
            </a:extLst>
          </p:cNvPr>
          <p:cNvSpPr/>
          <p:nvPr/>
        </p:nvSpPr>
        <p:spPr>
          <a:xfrm>
            <a:off x="10409312" y="4087856"/>
            <a:ext cx="1315137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😃 😐 🙁 </a:t>
            </a:r>
            <a:r>
              <a:rPr lang="en-GB" dirty="0">
                <a:latin typeface="Comic Sans MS" panose="030F0702030302020204" pitchFamily="66" charset="0"/>
              </a:rPr>
              <a:t>Singing?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dirty="0"/>
              <a:t>😃 😐 🙁 </a:t>
            </a:r>
            <a:r>
              <a:rPr lang="en-GB" dirty="0">
                <a:latin typeface="Comic Sans MS" panose="030F0702030302020204" pitchFamily="66" charset="0"/>
              </a:rPr>
              <a:t>Playing?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dirty="0"/>
              <a:t>😃 😐 🙁 </a:t>
            </a:r>
            <a:r>
              <a:rPr lang="en-GB" dirty="0">
                <a:latin typeface="Comic Sans MS" panose="030F0702030302020204" pitchFamily="66" charset="0"/>
              </a:rPr>
              <a:t>Dancing? </a:t>
            </a:r>
          </a:p>
          <a:p>
            <a:endParaRPr lang="en-GB" sz="1400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23242A6-F91F-44BD-A85C-68E9B37ABEC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888843" y="81728"/>
            <a:ext cx="3415129" cy="906842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5C40C577-2F45-4070-BC6B-EFA57D17D4F6}"/>
              </a:ext>
            </a:extLst>
          </p:cNvPr>
          <p:cNvSpPr/>
          <p:nvPr/>
        </p:nvSpPr>
        <p:spPr>
          <a:xfrm rot="21230175">
            <a:off x="1242686" y="562410"/>
            <a:ext cx="9044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KS1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33D02E-C7D2-4365-AB50-2ACD9B2FBA5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675181" y="4087856"/>
            <a:ext cx="1144858" cy="9703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7651B89-DAB9-4B68-8B3F-4CC74E89890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63770" y="3882703"/>
            <a:ext cx="1342546" cy="13425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BF44F75-556D-4269-8D49-70BCEE13F78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090587" y="49657"/>
            <a:ext cx="5815828" cy="779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21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6" ma:contentTypeDescription="Create a new document." ma:contentTypeScope="" ma:versionID="611cf4b2912203d9bf8f6c990d83b11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0d48523644f2c77db1dce06409f6e6c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A38C56-D613-4EDA-94CE-C286E8C85149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ef0db93c-26b1-4785-aa1d-9340deae468a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a4f7885-7dec-4956-8e33-f59d6bd32f4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0F0A213-5F77-492E-B94D-0649F13BF4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99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Mark Haslam</cp:lastModifiedBy>
  <cp:revision>16</cp:revision>
  <dcterms:created xsi:type="dcterms:W3CDTF">2023-02-05T14:50:22Z</dcterms:created>
  <dcterms:modified xsi:type="dcterms:W3CDTF">2023-04-23T09:15:37Z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</Properties>
</file>