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23/04/2023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872849" y="2565586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4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 Apply audio editing skills</a:t>
            </a:r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  <a:p>
            <a:r>
              <a:rPr lang="en-GB" dirty="0"/>
              <a:t>Audio, sound, </a:t>
            </a:r>
          </a:p>
          <a:p>
            <a:r>
              <a:rPr lang="en-GB" dirty="0"/>
              <a:t>record, edit </a:t>
            </a:r>
          </a:p>
          <a:p>
            <a:r>
              <a:rPr lang="en-GB" dirty="0"/>
              <a:t>playback,</a:t>
            </a:r>
          </a:p>
          <a:p>
            <a:r>
              <a:rPr lang="en-GB" dirty="0"/>
              <a:t>selection </a:t>
            </a:r>
            <a:r>
              <a:rPr lang="en-GB" sz="1400" dirty="0">
                <a:latin typeface="Comic Sans MS" panose="030F0702030302020204" pitchFamily="66" charset="0"/>
              </a:rPr>
              <a:t> 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5864495" y="241820"/>
            <a:ext cx="4049485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2 </a:t>
            </a:r>
          </a:p>
          <a:p>
            <a:r>
              <a:rPr lang="en-GB" b="1" dirty="0">
                <a:latin typeface="Comic Sans MS" panose="030F0702030302020204" pitchFamily="66" charset="0"/>
              </a:rPr>
              <a:t>To explain that audio recordings can be edited</a:t>
            </a:r>
            <a:r>
              <a:rPr lang="en-GB" dirty="0">
                <a:latin typeface="Comic Sans MS" panose="030F0702030302020204" pitchFamily="66" charset="0"/>
              </a:rPr>
              <a:t>​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Audio, sound, podcast, </a:t>
            </a:r>
          </a:p>
          <a:p>
            <a:r>
              <a:rPr lang="en-GB" dirty="0">
                <a:latin typeface="Comic Sans MS" panose="030F0702030302020204" pitchFamily="66" charset="0"/>
              </a:rPr>
              <a:t>edit, trim, align</a:t>
            </a:r>
            <a:r>
              <a:rPr lang="en-GB" dirty="0"/>
              <a:t> </a:t>
            </a:r>
            <a:endParaRPr lang="it-IT" sz="1600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07916" y="235123"/>
            <a:ext cx="2851055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1</a:t>
            </a: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Identify the input and output devices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 Audio, microphone, speaker, headphones, input device, output device</a:t>
            </a:r>
            <a:r>
              <a:rPr lang="en-GB" dirty="0"/>
              <a:t> </a:t>
            </a:r>
            <a:r>
              <a:rPr lang="en-GB" dirty="0">
                <a:latin typeface="Comic Sans MS" panose="030F0702030302020204" pitchFamily="66" charset="0"/>
              </a:rPr>
              <a:t> 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6DAEA-7413-4B8A-94C0-6BD7D15D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69106" y="549964"/>
            <a:ext cx="2278020" cy="1227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7"/>
            <a:ext cx="4214462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3 - C</a:t>
            </a:r>
            <a:r>
              <a:rPr lang="en-GB" dirty="0"/>
              <a:t>reating a podcast</a:t>
            </a:r>
          </a:p>
          <a:p>
            <a:pPr algn="ctr"/>
            <a:endParaRPr lang="en-GB" sz="16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Audio, sound, layer, import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587290" y="2520541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5</a:t>
            </a:r>
          </a:p>
          <a:p>
            <a:pPr algn="ctr"/>
            <a:r>
              <a:rPr lang="en-GB" b="1" dirty="0"/>
              <a:t>Combining  Audio</a:t>
            </a:r>
            <a:r>
              <a:rPr lang="en-GB" dirty="0"/>
              <a:t> 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r"/>
            <a:r>
              <a:rPr lang="en-GB" dirty="0"/>
              <a:t>Audio, sound, </a:t>
            </a:r>
          </a:p>
          <a:p>
            <a:pPr algn="r"/>
            <a:r>
              <a:rPr lang="en-GB" dirty="0"/>
              <a:t>load, import, </a:t>
            </a:r>
          </a:p>
          <a:p>
            <a:pPr algn="r"/>
            <a:r>
              <a:rPr lang="en-GB" dirty="0"/>
              <a:t>save, export,</a:t>
            </a:r>
          </a:p>
          <a:p>
            <a:pPr algn="r"/>
            <a:r>
              <a:rPr lang="en-GB" dirty="0"/>
              <a:t> MP3 </a:t>
            </a:r>
            <a:endParaRPr lang="en-GB" sz="1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56435" y="4942252"/>
            <a:ext cx="6873235" cy="168062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6 – Evaluate editing choices made</a:t>
            </a:r>
            <a:endParaRPr lang="en-GB" sz="1600" dirty="0">
              <a:latin typeface="Comic Sans MS" panose="030F0702030302020204" pitchFamily="66" charset="0"/>
            </a:endParaRP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Export, MP3, audio, </a:t>
            </a:r>
          </a:p>
          <a:p>
            <a:r>
              <a:rPr lang="en-GB" dirty="0"/>
              <a:t>editing, evaluate, feedback 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2F585782-ED9A-4D65-BC0D-3592D48EE5E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754" b="96970" l="6812" r="92098">
                        <a14:foregroundMark x1="54768" y1="15488" x2="53134" y2="46801"/>
                        <a14:foregroundMark x1="56403" y1="14478" x2="87193" y2="13468"/>
                        <a14:foregroundMark x1="87193" y1="13468" x2="83106" y2="56566"/>
                        <a14:foregroundMark x1="8174" y1="59933" x2="11717" y2="69024"/>
                        <a14:foregroundMark x1="34877" y1="91246" x2="27793" y2="89226"/>
                        <a14:foregroundMark x1="7084" y1="91919" x2="8719" y2="85522"/>
                        <a14:foregroundMark x1="14441" y1="97643" x2="14986" y2="91246"/>
                        <a14:foregroundMark x1="83106" y1="62290" x2="90463" y2="61279"/>
                        <a14:foregroundMark x1="84469" y1="36364" x2="74659" y2="43434"/>
                        <a14:foregroundMark x1="92098" y1="8754" x2="91008" y2="32660"/>
                        <a14:backgroundMark x1="37875" y1="41077" x2="37875" y2="41077"/>
                        <a14:backgroundMark x1="54496" y1="64646" x2="54496" y2="70034"/>
                        <a14:backgroundMark x1="48229" y1="47811" x2="48501" y2="491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17300" y="5081730"/>
            <a:ext cx="1722039" cy="1393585"/>
          </a:xfrm>
          <a:prstGeom prst="rect">
            <a:avLst/>
          </a:prstGeom>
        </p:spPr>
      </p:pic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03B2A7C-D0A4-4C5C-AD09-3A4A4E81189C}"/>
              </a:ext>
            </a:extLst>
          </p:cNvPr>
          <p:cNvSpPr/>
          <p:nvPr/>
        </p:nvSpPr>
        <p:spPr>
          <a:xfrm>
            <a:off x="362857" y="1638139"/>
            <a:ext cx="2083292" cy="64414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2F485C-AE4E-4744-8C9D-050AA1AA9B30}"/>
              </a:ext>
            </a:extLst>
          </p:cNvPr>
          <p:cNvSpPr/>
          <p:nvPr/>
        </p:nvSpPr>
        <p:spPr>
          <a:xfrm rot="20996078">
            <a:off x="7301164" y="5230891"/>
            <a:ext cx="493682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UKS2 Audio Production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Summer Term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8C3110-9761-4134-A19C-362D678C0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7290" y="960396"/>
            <a:ext cx="1113984" cy="110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04DCAD-332C-4A8B-9DFB-652DB043FD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68058" y="3022012"/>
            <a:ext cx="2356182" cy="11987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5797AD3-BA2C-43B1-A5E1-4426357CC9B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9486" y="3288054"/>
            <a:ext cx="1632839" cy="10719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D16251-4A9C-44E1-9969-46DD3B9599A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45217" y="3288054"/>
            <a:ext cx="1233180" cy="108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631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90DD9E0-5D71-4853-BC34-89CF2D2FEA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A38C56-D613-4EDA-94CE-C286E8C85149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ef0db93c-26b1-4785-aa1d-9340deae468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a4f7885-7dec-4956-8e33-f59d6bd32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127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MV Boli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Mark Haslam</cp:lastModifiedBy>
  <cp:revision>24</cp:revision>
  <dcterms:created xsi:type="dcterms:W3CDTF">2023-02-05T14:50:22Z</dcterms:created>
  <dcterms:modified xsi:type="dcterms:W3CDTF">2023-04-23T08:55:49Z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</Properties>
</file>