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00850" cy="9932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CCC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16/05/2023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4332830" y="2555797"/>
            <a:ext cx="3418911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dirty="0">
                <a:latin typeface="Sassoon Primary"/>
              </a:rPr>
              <a:t>Lesson 4 –To explain some things they can do to help look after their environment</a:t>
            </a:r>
          </a:p>
          <a:p>
            <a:pPr algn="ctr"/>
            <a:endParaRPr lang="en-GB" sz="1600" dirty="0">
              <a:latin typeface="Sassoon Primary"/>
            </a:endParaRPr>
          </a:p>
          <a:p>
            <a:pPr algn="ctr"/>
            <a:r>
              <a:rPr lang="en-GB" sz="1600" b="1" dirty="0">
                <a:solidFill>
                  <a:srgbClr val="FFFF66"/>
                </a:solidFill>
                <a:latin typeface="Sassoon Primary"/>
              </a:rPr>
              <a:t>Responsibilities, nurture, care, rubbish, consequences</a:t>
            </a:r>
            <a:endParaRPr lang="en-GB" b="1" dirty="0">
              <a:solidFill>
                <a:srgbClr val="FFFF66"/>
              </a:solidFill>
              <a:latin typeface="Sassoon Primary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8283434" y="179419"/>
            <a:ext cx="3248846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600" dirty="0">
                <a:latin typeface="Sassoon Primary" pitchFamily="50" charset="0"/>
              </a:rPr>
              <a:t>Lesson 2 – To share opinions on things that matter to them</a:t>
            </a:r>
          </a:p>
          <a:p>
            <a:endParaRPr lang="en-GB" sz="1600" dirty="0">
              <a:latin typeface="Sassoon Primary" pitchFamily="50" charset="0"/>
            </a:endParaRPr>
          </a:p>
          <a:p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Decisions, fair, unfair, choice, rules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2718045" y="127062"/>
            <a:ext cx="3590578" cy="225000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Sassoon Primary" pitchFamily="50" charset="0"/>
              </a:rPr>
              <a:t>Lesson 1 – To understand what rules are and why different rules are needed for different situations</a:t>
            </a:r>
          </a:p>
          <a:p>
            <a:endParaRPr lang="en-GB" sz="1600" dirty="0">
              <a:latin typeface="Sassoon Primary" pitchFamily="50" charset="0"/>
            </a:endParaRPr>
          </a:p>
          <a:p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Rules, different, fair, unfair, consequence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555796"/>
            <a:ext cx="3518861" cy="2202679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600" dirty="0">
                <a:latin typeface="Sassoon Primary" pitchFamily="50" charset="0"/>
              </a:rPr>
              <a:t>Lesson 3 –To recognise that people and other living things have different needs and understand the responsibilities of caring for them</a:t>
            </a:r>
          </a:p>
          <a:p>
            <a:endParaRPr lang="en-GB" sz="1600" dirty="0">
              <a:solidFill>
                <a:srgbClr val="FFFF00"/>
              </a:solidFill>
              <a:latin typeface="Sassoon Primary" pitchFamily="50" charset="0"/>
            </a:endParaRPr>
          </a:p>
          <a:p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Choice, responsibilities</a:t>
            </a:r>
          </a:p>
          <a:p>
            <a:r>
              <a:rPr lang="en-GB" sz="1600" dirty="0">
                <a:latin typeface="Sassoon Primary" pitchFamily="50" charset="0"/>
              </a:rPr>
              <a:t>  </a:t>
            </a:r>
          </a:p>
          <a:p>
            <a:endParaRPr lang="en-GB" sz="1600" dirty="0">
              <a:latin typeface="Sassoon Primary" pitchFamily="50" charset="0"/>
            </a:endParaRPr>
          </a:p>
          <a:p>
            <a:endParaRPr lang="en-GB" sz="1600" dirty="0">
              <a:latin typeface="Sassoon Primary" pitchFamily="50" charset="0"/>
            </a:endParaRPr>
          </a:p>
          <a:p>
            <a:r>
              <a:rPr lang="en-GB" sz="1600" dirty="0">
                <a:latin typeface="Sassoon Primary" pitchFamily="50" charset="0"/>
              </a:rPr>
              <a:t>  </a:t>
            </a:r>
            <a:endParaRPr lang="en-US" sz="1600" dirty="0">
              <a:latin typeface="Sassoon Primary" pitchFamily="50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8247725" y="2434890"/>
            <a:ext cx="3319126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dirty="0">
                <a:latin typeface="Sassoon Primary" pitchFamily="50" charset="0"/>
              </a:rPr>
              <a:t>Lesson 5 –To know/recognise that people and other living things have different needs and understand the responsibilities of caring for them</a:t>
            </a:r>
          </a:p>
          <a:p>
            <a:pPr algn="ctr"/>
            <a:r>
              <a:rPr lang="en-GB" sz="1600" dirty="0">
                <a:latin typeface="Sassoon Primary" pitchFamily="50" charset="0"/>
              </a:rPr>
              <a:t>  </a:t>
            </a:r>
          </a:p>
          <a:p>
            <a:pPr algn="ctr"/>
            <a:r>
              <a:rPr lang="en-GB" sz="1600" dirty="0">
                <a:solidFill>
                  <a:srgbClr val="FFFF00"/>
                </a:solidFill>
                <a:latin typeface="Sassoon Primary" pitchFamily="50" charset="0"/>
              </a:rPr>
              <a:t>Responsibilities, needs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F4435E2-F823-47B0-BC88-DD4B311522C3}"/>
              </a:ext>
            </a:extLst>
          </p:cNvPr>
          <p:cNvSpPr/>
          <p:nvPr/>
        </p:nvSpPr>
        <p:spPr>
          <a:xfrm>
            <a:off x="362856" y="1638139"/>
            <a:ext cx="2227943" cy="79675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 – PSHE 2023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BA93B4-1E00-4150-9504-92159F031B89}"/>
              </a:ext>
            </a:extLst>
          </p:cNvPr>
          <p:cNvSpPr/>
          <p:nvPr/>
        </p:nvSpPr>
        <p:spPr>
          <a:xfrm>
            <a:off x="4332830" y="4996480"/>
            <a:ext cx="3155575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ssoon Primary" pitchFamily="50" charset="0"/>
              </a:rPr>
              <a:t>Year 1/2 – </a:t>
            </a: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Sassoon Primary" pitchFamily="50" charset="0"/>
              </a:rPr>
              <a:t>Being Responsible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CBBAD56-4300-46C1-96C3-B2B123E6C3A2}"/>
              </a:ext>
            </a:extLst>
          </p:cNvPr>
          <p:cNvSpPr/>
          <p:nvPr/>
        </p:nvSpPr>
        <p:spPr>
          <a:xfrm>
            <a:off x="8283434" y="4631417"/>
            <a:ext cx="3283417" cy="191094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600" dirty="0">
                <a:latin typeface="Sassoon Primary"/>
              </a:rPr>
              <a:t>Lesson 6 –To explore the different roles and responsibilities people have</a:t>
            </a:r>
          </a:p>
          <a:p>
            <a:pPr algn="ctr"/>
            <a:endParaRPr lang="en-GB" sz="1600" dirty="0">
              <a:latin typeface="Sassoon Primary"/>
            </a:endParaRPr>
          </a:p>
          <a:p>
            <a:pPr algn="ctr"/>
            <a:r>
              <a:rPr lang="en-GB" sz="1600" b="1" dirty="0">
                <a:solidFill>
                  <a:srgbClr val="FFFF66"/>
                </a:solidFill>
                <a:latin typeface="Sassoon Primary"/>
              </a:rPr>
              <a:t>Responsibilities, reduce, recycle, reuse</a:t>
            </a:r>
            <a:endParaRPr lang="en-GB" b="1" dirty="0">
              <a:solidFill>
                <a:srgbClr val="FFFF66"/>
              </a:solidFill>
              <a:latin typeface="Sassoon Primary"/>
            </a:endParaRPr>
          </a:p>
        </p:txBody>
      </p:sp>
      <p:pic>
        <p:nvPicPr>
          <p:cNvPr id="1028" name="Picture 4" descr="Being responsible | Teaching Resources">
            <a:extLst>
              <a:ext uri="{FF2B5EF4-FFF2-40B4-BE49-F238E27FC236}">
                <a16:creationId xmlns:a16="http://schemas.microsoft.com/office/drawing/2014/main" id="{F57ABFF9-D019-4E6C-86A3-14A604B217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6" t="10370" r="9154" b="13027"/>
          <a:stretch/>
        </p:blipFill>
        <p:spPr bwMode="auto">
          <a:xfrm>
            <a:off x="6193410" y="495251"/>
            <a:ext cx="2090024" cy="141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eing Responsible (Citizenship) : Mayer, Cassie: Amazon.co.uk: Books">
            <a:extLst>
              <a:ext uri="{FF2B5EF4-FFF2-40B4-BE49-F238E27FC236}">
                <a16:creationId xmlns:a16="http://schemas.microsoft.com/office/drawing/2014/main" id="{91C259A0-05FF-4E39-9923-4AB1CA6022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42" b="11713"/>
          <a:stretch/>
        </p:blipFill>
        <p:spPr bwMode="auto">
          <a:xfrm>
            <a:off x="753972" y="4996480"/>
            <a:ext cx="2856689" cy="157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CD68A3-FF18-4663-9078-A2AF6667A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A38C56-D613-4EDA-94CE-C286E8C85149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7a4f7885-7dec-4956-8e33-f59d6bd32f49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ef0db93c-26b1-4785-aa1d-9340deae468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19554</TotalTime>
  <Words>156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Sassoon Primary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Linda Norcross</cp:lastModifiedBy>
  <cp:revision>65</cp:revision>
  <cp:lastPrinted>2023-03-02T14:38:55Z</cp:lastPrinted>
  <dcterms:created xsi:type="dcterms:W3CDTF">2023-02-05T14:50:22Z</dcterms:created>
  <dcterms:modified xsi:type="dcterms:W3CDTF">2023-05-16T15:41:18Z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