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6AF2-539B-4C06-B444-102B7FB7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614F-04AE-4F40-A5BB-99D14B6E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61E0-878E-4446-8E51-6FD4AED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A1B8B-79D4-4354-9046-00C1ABFE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341E-1049-4C1E-A0B2-AC39814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12CB-AEDC-448B-8998-EE041BC8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F3A4-26F7-4622-A228-F00B911E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CFE-1AC1-4507-A978-5B12C3A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49A-CC37-44AE-9A49-A7FD9CDE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F4132-A0F5-4D21-93AF-348BDDD4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9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A6A17-5DE4-4305-8C12-FC902EFEE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B4E6F-B175-48BB-BAF3-9E88169F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4C7-7281-45EE-BAF4-9D24E21C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D854-8B06-4C6F-8021-2BDA60D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74E8-7CA9-4C8F-A7D2-78E8E34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66E5-5CFC-4684-99F6-02E24669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2B81-33B0-4139-93B6-3E97BA48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F984-45D9-4696-9D21-404734C8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4994-FEB9-4374-9DC7-D0B47C9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0205A-8FE3-464E-B2A5-8A8316BC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456A-26DE-450C-B06E-8E0735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F0A1D-3BA9-465F-B893-4CC37481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FFEF-D24D-4E15-9384-29348EEE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B2B9-6CA9-43B1-824C-1074D15D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3009C-4F59-4D84-A311-96D016E0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EC04-AB2A-4229-932E-66FD43A5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CD9-E38D-448D-8C47-8F6C77EC7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9DA06-C816-4695-9FA3-99122F01B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6684-F913-4789-88E7-C2FC80A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5F3-38BF-4FC5-A40D-7D006D38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211A-2D51-407F-82F7-9F8E2DAC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0566-E76B-42B2-9150-4D920FF9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4F027-DA7A-4EFF-AE43-C18BF67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63E7-C81E-443A-9158-72108039A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1A6-8935-483D-827F-4BF52EC03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0C6A7-B307-427E-8042-D5EEC5948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F52E0-82F4-4C96-9491-6DDF7FEF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24D9D-B7A5-429A-A675-84324FB2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4E4B2-2B90-408E-9B48-21AABB9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49C2-EE6D-4129-8A80-DC9C3C1A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7FCA-8613-43B4-AEB1-AD00D4F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4363-7F2A-4309-BB42-EB37F8A5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3ACC-FDC7-4639-83D1-7A82130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5C82-D0B9-4773-B4A2-EA62453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4FA44-94D8-4CAB-8355-C228EA4A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C6F3-09D2-4CCA-996E-B53FB998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2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9C80-7183-426C-BC24-74C2D6D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51E-D889-4CCB-99D6-81A7D86D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76ACA-9368-4A3C-BEF2-8A6880D8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41FB-EFFF-407C-B267-B0219BD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1AE5A-C42C-4D06-AAD5-19591DD4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8607B-5C84-4F40-96B4-DE1966C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2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BA47-331A-4122-8D31-8FEB7A3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9BA7D-2BED-4663-8F2A-A0B8AF54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AC13-3663-4652-89CD-0E64C701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3D6A1-1987-449F-9FC5-A00769FC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43D54-49E1-47A4-8C0C-70303047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2233E-244A-42AF-907F-FCAFE02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20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CF27-42F9-4813-9BBA-AEEA3A43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1BB0-4B51-4B6E-87B2-F3453B58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0E18-3CEA-4015-A396-C7A529D4E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DFC-8894-4DD5-93FB-36BE23307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3C8F-5503-48C9-98A8-71C8341B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FACD75F-DA66-4475-B6C9-2AACFFDDD1B8}"/>
              </a:ext>
            </a:extLst>
          </p:cNvPr>
          <p:cNvSpPr/>
          <p:nvPr/>
        </p:nvSpPr>
        <p:spPr>
          <a:xfrm>
            <a:off x="4872849" y="2565586"/>
            <a:ext cx="3418911" cy="204716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Lesson 4 </a:t>
            </a: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 Apply audio editing skills</a:t>
            </a:r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 </a:t>
            </a:r>
          </a:p>
          <a:p>
            <a:r>
              <a:rPr lang="en-GB" dirty="0"/>
              <a:t>Audio, sound, </a:t>
            </a:r>
          </a:p>
          <a:p>
            <a:r>
              <a:rPr lang="en-GB" dirty="0"/>
              <a:t>record, edit </a:t>
            </a:r>
          </a:p>
          <a:p>
            <a:r>
              <a:rPr lang="en-GB" dirty="0"/>
              <a:t>playback,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 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13298F7-1E1C-4BC3-81EF-365F54CBCDDF}"/>
              </a:ext>
            </a:extLst>
          </p:cNvPr>
          <p:cNvSpPr/>
          <p:nvPr/>
        </p:nvSpPr>
        <p:spPr>
          <a:xfrm>
            <a:off x="5864495" y="241820"/>
            <a:ext cx="4049485" cy="204716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>
                <a:latin typeface="Comic Sans MS" panose="030F0702030302020204" pitchFamily="66" charset="0"/>
              </a:rPr>
              <a:t>Lesson 2 </a:t>
            </a:r>
          </a:p>
          <a:p>
            <a:r>
              <a:rPr lang="en-GB" b="1" dirty="0">
                <a:latin typeface="Comic Sans MS" panose="030F0702030302020204" pitchFamily="66" charset="0"/>
              </a:rPr>
              <a:t>To explain that audio recordings can be edited</a:t>
            </a:r>
            <a:r>
              <a:rPr lang="en-GB" dirty="0">
                <a:latin typeface="Comic Sans MS" panose="030F0702030302020204" pitchFamily="66" charset="0"/>
              </a:rPr>
              <a:t>​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Audio, sound, podcast, </a:t>
            </a:r>
          </a:p>
          <a:p>
            <a:r>
              <a:rPr lang="en-GB" dirty="0">
                <a:latin typeface="Comic Sans MS" panose="030F0702030302020204" pitchFamily="66" charset="0"/>
              </a:rPr>
              <a:t>edit, trim, </a:t>
            </a:r>
            <a:r>
              <a:rPr lang="en-GB" dirty="0"/>
              <a:t> </a:t>
            </a:r>
            <a:endParaRPr lang="it-IT" sz="1600" dirty="0">
              <a:latin typeface="Comic Sans MS" panose="030F0702030302020204" pitchFamily="66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4FF2455-50CB-48D0-AE19-5AEFAD8F815D}"/>
              </a:ext>
            </a:extLst>
          </p:cNvPr>
          <p:cNvSpPr/>
          <p:nvPr/>
        </p:nvSpPr>
        <p:spPr>
          <a:xfrm>
            <a:off x="2707916" y="235123"/>
            <a:ext cx="2851055" cy="20471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Lesson 1</a:t>
            </a: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Identify the input and output devices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 Audio, microphone, speaker, headphones, input device, </a:t>
            </a:r>
            <a:r>
              <a:rPr lang="en-GB" dirty="0">
                <a:latin typeface="Comic Sans MS" panose="030F0702030302020204" pitchFamily="66" charset="0"/>
              </a:rPr>
              <a:t> </a:t>
            </a:r>
          </a:p>
        </p:txBody>
      </p:sp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33" y="344324"/>
            <a:ext cx="1855884" cy="9077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356DAEA-7413-4B8A-94C0-6BD7D15DF0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69106" y="549964"/>
            <a:ext cx="2278020" cy="12274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3C1702-CFF2-44CA-8A64-FF69C21B606F}"/>
              </a:ext>
            </a:extLst>
          </p:cNvPr>
          <p:cNvSpPr/>
          <p:nvPr/>
        </p:nvSpPr>
        <p:spPr>
          <a:xfrm>
            <a:off x="362857" y="2555797"/>
            <a:ext cx="4214462" cy="20471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Lesson 3 - C</a:t>
            </a:r>
            <a:r>
              <a:rPr lang="en-GB" dirty="0"/>
              <a:t>reating a podcast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Audio, sound, layer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20104FD-3AB1-4614-AAC5-EC354077E168}"/>
              </a:ext>
            </a:extLst>
          </p:cNvPr>
          <p:cNvSpPr/>
          <p:nvPr/>
        </p:nvSpPr>
        <p:spPr>
          <a:xfrm>
            <a:off x="8587290" y="2520541"/>
            <a:ext cx="3319126" cy="20471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Lesson 5</a:t>
            </a:r>
          </a:p>
          <a:p>
            <a:pPr algn="ctr"/>
            <a:r>
              <a:rPr lang="en-GB" b="1" dirty="0"/>
              <a:t>Combining  Audio</a:t>
            </a:r>
            <a:r>
              <a:rPr lang="en-GB" dirty="0"/>
              <a:t> </a:t>
            </a:r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pPr algn="r"/>
            <a:r>
              <a:rPr lang="en-GB" dirty="0"/>
              <a:t>Audio, sound, </a:t>
            </a:r>
          </a:p>
          <a:p>
            <a:pPr algn="r"/>
            <a:r>
              <a:rPr lang="en-GB" dirty="0"/>
              <a:t>load, import, </a:t>
            </a:r>
          </a:p>
          <a:p>
            <a:pPr algn="r"/>
            <a:r>
              <a:rPr lang="en-GB" dirty="0"/>
              <a:t>save,</a:t>
            </a:r>
          </a:p>
          <a:p>
            <a:pPr algn="r"/>
            <a:r>
              <a:rPr lang="en-GB" dirty="0"/>
              <a:t> MP3 </a:t>
            </a:r>
            <a:endParaRPr lang="en-GB" sz="1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F6331F1-4408-47AB-948C-94D960A13520}"/>
              </a:ext>
            </a:extLst>
          </p:cNvPr>
          <p:cNvSpPr/>
          <p:nvPr/>
        </p:nvSpPr>
        <p:spPr>
          <a:xfrm>
            <a:off x="256435" y="4942252"/>
            <a:ext cx="6873235" cy="1680625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>
                <a:latin typeface="Comic Sans MS" panose="030F0702030302020204" pitchFamily="66" charset="0"/>
              </a:rPr>
              <a:t>Lesson 6 – Evaluate editing choices made</a:t>
            </a:r>
            <a:endParaRPr lang="en-GB" sz="1600" dirty="0">
              <a:latin typeface="Comic Sans MS" panose="030F0702030302020204" pitchFamily="66" charset="0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Export, MP3, audio, </a:t>
            </a:r>
          </a:p>
          <a:p>
            <a:r>
              <a:rPr lang="en-GB" dirty="0"/>
              <a:t>editing, evaluate,  </a:t>
            </a:r>
            <a:endParaRPr lang="en-GB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2F585782-ED9A-4D65-BC0D-3592D48EE5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754" b="96970" l="6812" r="92098">
                        <a14:foregroundMark x1="54768" y1="15488" x2="53134" y2="46801"/>
                        <a14:foregroundMark x1="56403" y1="14478" x2="87193" y2="13468"/>
                        <a14:foregroundMark x1="87193" y1="13468" x2="83106" y2="56566"/>
                        <a14:foregroundMark x1="8174" y1="59933" x2="11717" y2="69024"/>
                        <a14:foregroundMark x1="34877" y1="91246" x2="27793" y2="89226"/>
                        <a14:foregroundMark x1="7084" y1="91919" x2="8719" y2="85522"/>
                        <a14:foregroundMark x1="14441" y1="97643" x2="14986" y2="91246"/>
                        <a14:foregroundMark x1="83106" y1="62290" x2="90463" y2="61279"/>
                        <a14:foregroundMark x1="84469" y1="36364" x2="74659" y2="43434"/>
                        <a14:foregroundMark x1="92098" y1="8754" x2="91008" y2="32660"/>
                        <a14:backgroundMark x1="37875" y1="41077" x2="37875" y2="41077"/>
                        <a14:backgroundMark x1="54496" y1="64646" x2="54496" y2="70034"/>
                        <a14:backgroundMark x1="48229" y1="47811" x2="48501" y2="4915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17300" y="5081730"/>
            <a:ext cx="1722039" cy="1393585"/>
          </a:xfrm>
          <a:prstGeom prst="rect">
            <a:avLst/>
          </a:prstGeom>
        </p:spPr>
      </p:pic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303B2A7C-D0A4-4C5C-AD09-3A4A4E81189C}"/>
              </a:ext>
            </a:extLst>
          </p:cNvPr>
          <p:cNvSpPr/>
          <p:nvPr/>
        </p:nvSpPr>
        <p:spPr>
          <a:xfrm>
            <a:off x="362857" y="1638139"/>
            <a:ext cx="2083292" cy="64414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Knowledge Organiser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F2F485C-AE4E-4744-8C9D-050AA1AA9B30}"/>
              </a:ext>
            </a:extLst>
          </p:cNvPr>
          <p:cNvSpPr/>
          <p:nvPr/>
        </p:nvSpPr>
        <p:spPr>
          <a:xfrm rot="20996078">
            <a:off x="7301164" y="5230891"/>
            <a:ext cx="493682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LKS2 Audio Production</a:t>
            </a:r>
          </a:p>
          <a:p>
            <a:pPr algn="ctr"/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Summer Term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A8C3110-9761-4134-A19C-362D678C0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7290" y="960396"/>
            <a:ext cx="1113984" cy="110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B04DCAD-332C-4A8B-9DFB-652DB043FDA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68058" y="3022012"/>
            <a:ext cx="2356182" cy="119875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5797AD3-BA2C-43B1-A5E1-4426357CC9B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39486" y="3288054"/>
            <a:ext cx="1632839" cy="107191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2D16251-4A9C-44E1-9969-46DD3B9599A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945217" y="3288054"/>
            <a:ext cx="1233180" cy="108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722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7427F086EDB4380E444178B5C126B" ma:contentTypeVersion="16" ma:contentTypeDescription="Create a new document." ma:contentTypeScope="" ma:versionID="611cf4b2912203d9bf8f6c990d83b11d">
  <xsd:schema xmlns:xsd="http://www.w3.org/2001/XMLSchema" xmlns:xs="http://www.w3.org/2001/XMLSchema" xmlns:p="http://schemas.microsoft.com/office/2006/metadata/properties" xmlns:ns2="7a4f7885-7dec-4956-8e33-f59d6bd32f49" xmlns:ns3="ef0db93c-26b1-4785-aa1d-9340deae468a" targetNamespace="http://schemas.microsoft.com/office/2006/metadata/properties" ma:root="true" ma:fieldsID="0d48523644f2c77db1dce06409f6e6c4" ns2:_="" ns3:_="">
    <xsd:import namespace="7a4f7885-7dec-4956-8e33-f59d6bd32f49"/>
    <xsd:import namespace="ef0db93c-26b1-4785-aa1d-9340deae4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f7885-7dec-4956-8e33-f59d6bd32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e2227a-d6d6-40cb-8ad7-dfc038abf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db93c-26b1-4785-aa1d-9340deae4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5bc1132-1d8c-4e03-a216-7db1b0d0244b}" ma:internalName="TaxCatchAll" ma:showField="CatchAllData" ma:web="ef0db93c-26b1-4785-aa1d-9340deae4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0db93c-26b1-4785-aa1d-9340deae468a" xsi:nil="true"/>
    <lcf76f155ced4ddcb4097134ff3c332f xmlns="7a4f7885-7dec-4956-8e33-f59d6bd32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90DD9E0-5D71-4853-BC34-89CF2D2FEA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4f7885-7dec-4956-8e33-f59d6bd32f49"/>
    <ds:schemaRef ds:uri="ef0db93c-26b1-4785-aa1d-9340deae46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5E7CC4-A7AE-4477-B700-4A35E1D301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A38C56-D613-4EDA-94CE-C286E8C85149}">
  <ds:schemaRefs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ef0db93c-26b1-4785-aa1d-9340deae468a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7a4f7885-7dec-4956-8e33-f59d6bd32f4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116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MV Boli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Mark Haslam</cp:lastModifiedBy>
  <cp:revision>24</cp:revision>
  <dcterms:created xsi:type="dcterms:W3CDTF">2023-02-05T14:50:22Z</dcterms:created>
  <dcterms:modified xsi:type="dcterms:W3CDTF">2023-04-23T08:55:26Z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0x01010093E7427F086EDB4380E444178B5C126B</vt:lpwstr>
  </property>
</Properties>
</file>