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73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FFFF99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D0BA79-56AB-4D90-0AE6-1143996237F5}" v="4" dt="2023-04-05T07:45:00.67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7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Haslam" userId="S::mhaslam@acornfed.derbyshire.sch.uk::105cbf39-7980-4dd4-8210-9a4b2bd9ddf8" providerId="AD" clId="Web-{A0D0BA79-56AB-4D90-0AE6-1143996237F5}"/>
    <pc:docChg chg="addSld delSld modSld">
      <pc:chgData name="Mark Haslam" userId="S::mhaslam@acornfed.derbyshire.sch.uk::105cbf39-7980-4dd4-8210-9a4b2bd9ddf8" providerId="AD" clId="Web-{A0D0BA79-56AB-4D90-0AE6-1143996237F5}" dt="2023-04-05T07:45:00.672" v="2" actId="20577"/>
      <pc:docMkLst>
        <pc:docMk/>
      </pc:docMkLst>
      <pc:sldChg chg="del">
        <pc:chgData name="Mark Haslam" userId="S::mhaslam@acornfed.derbyshire.sch.uk::105cbf39-7980-4dd4-8210-9a4b2bd9ddf8" providerId="AD" clId="Web-{A0D0BA79-56AB-4D90-0AE6-1143996237F5}" dt="2023-04-05T07:44:43.187" v="0"/>
        <pc:sldMkLst>
          <pc:docMk/>
          <pc:sldMk cId="3245921262" sldId="270"/>
        </pc:sldMkLst>
      </pc:sldChg>
      <pc:sldChg chg="modSp add replId">
        <pc:chgData name="Mark Haslam" userId="S::mhaslam@acornfed.derbyshire.sch.uk::105cbf39-7980-4dd4-8210-9a4b2bd9ddf8" providerId="AD" clId="Web-{A0D0BA79-56AB-4D90-0AE6-1143996237F5}" dt="2023-04-05T07:45:00.672" v="2" actId="20577"/>
        <pc:sldMkLst>
          <pc:docMk/>
          <pc:sldMk cId="551953457" sldId="274"/>
        </pc:sldMkLst>
        <pc:spChg chg="mod">
          <ac:chgData name="Mark Haslam" userId="S::mhaslam@acornfed.derbyshire.sch.uk::105cbf39-7980-4dd4-8210-9a4b2bd9ddf8" providerId="AD" clId="Web-{A0D0BA79-56AB-4D90-0AE6-1143996237F5}" dt="2023-04-05T07:45:00.672" v="2" actId="20577"/>
          <ac:spMkLst>
            <pc:docMk/>
            <pc:sldMk cId="551953457" sldId="274"/>
            <ac:spMk id="2" creationId="{CF2F485C-AE4E-4744-8C9D-050AA1AA9B3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16AF2-539B-4C06-B444-102B7FB7B8B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4BA614F-04AE-4F40-A5BB-99D14B6EFC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7B61E0-878E-4446-8E51-6FD4AEDF3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8FA1B8B-79D4-4354-9046-00C1ABFE1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7341E-1049-4C1E-A0B2-AC3981498A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35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7D12CB-AEDC-448B-8998-EE041BC88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9FF3A4-26F7-4622-A228-F00B911E3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524CFE-1AC1-4507-A978-5B12C3AF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60549A-CC37-44AE-9A49-A7FD9CDE2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F4132-A0F5-4D21-93AF-348BDDD478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4794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13A6A17-5DE4-4305-8C12-FC902EFEEE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E0B4E6F-B175-48BB-BAF3-9E88169FC1A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9C54C7-7281-45EE-BAF4-9D24E21CEB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17D854-8B06-4C6F-8021-2BDA60D89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5874E8-7CA9-4C8F-A7D2-78E8E346F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1211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66E5-5CFC-4684-99F6-02E246697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322B81-33B0-4139-93B6-3E97BA482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93F984-45D9-4696-9D21-404734C871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224994-FEB9-4374-9DC7-D0B47C9C32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20205A-8FE3-464E-B2A5-8A8316BC9B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289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E456A-26DE-450C-B06E-8E0735939C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FF0A1D-3BA9-465F-B893-4CC3748100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B5FFEF-D24D-4E15-9384-29348EEEE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52B2B9-6CA9-43B1-824C-1074D15D32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23009C-4F59-4D84-A311-96D016E09A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2376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F2EC04-AB2A-4229-932E-66FD43A5B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96CD9-E38D-448D-8C47-8F6C77EC7D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9DA06-C816-4695-9FA3-99122F01B2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986684-F913-4789-88E7-C2FC80A476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DB05F3-38BF-4FC5-A40D-7D006D38CB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A4211A-2D51-407F-82F7-9F8E2DAC3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7431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F90566-E76B-42B2-9150-4D920FF99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44F027-DA7A-4EFF-AE43-C18BF67E91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C9C63E7-C81E-443A-9158-72108039AF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0831A6-8935-483D-827F-4BF52EC03C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80C6A7-B307-427E-8042-D5EEC5948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1F52E0-82F4-4C96-9491-6DDF7FEFF9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324D9D-B7A5-429A-A675-84324FB2F2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44E4B2-2B90-408E-9B48-21AABB936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961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D49C2-EE6D-4129-8A80-DC9C3C1A12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9B27FCA-8613-43B4-AEB1-AD00D4F29C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9E4363-7F2A-4309-BB42-EB37F8A5B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9023ACC-FDC7-4639-83D1-7A82130E36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3771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4815C82-D0B9-4773-B4A2-EA62453B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B4FA44-94D8-4CAB-8355-C228EA4A9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B4C6F3-09D2-4CCA-996E-B53FB9988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92816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F89C80-7183-426C-BC24-74C2D6DDAB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0FD51E-D889-4CCB-99D6-81A7D86D26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D76ACA-9368-4A3C-BEF2-8A6880D8707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5441FB-EFFF-407C-B267-B0219BD04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21AE5A-C42C-4D06-AAD5-19591DD47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58607B-5C84-4F40-96B4-DE1966C97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213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5BA47-331A-4122-8D31-8FEB7A3936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59BA7D-2BED-4663-8F2A-A0B8AF5475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9AFAC13-3663-4652-89CD-0E64C7013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B3D6A1-1987-449F-9FC5-A00769FC7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5943D54-49E1-47A4-8C0C-70303047B4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4A2233E-244A-42AF-907F-FCAFE02346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2083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D6CF27-42F9-4813-9BBA-AEEA3A43FF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BD1BB0-4B51-4B6E-87B2-F3453B5810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C50E18-3CEA-4015-A396-C7A529D4E43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547BC8-1F59-476A-AF29-2EF64AF19BDE}" type="datetimeFigureOut">
              <a:rPr lang="en-GB" smtClean="0"/>
              <a:t>27/04/2023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76DFC-8894-4DD5-93FB-36BE2330703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303C8F-5503-48C9-98A8-71C8341BDE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8BF91-3E23-4334-9C00-39B9CD8E55D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763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microsoft.com/office/2007/relationships/hdphoto" Target="../media/hdphoto2.wdp"/><Relationship Id="rId5" Type="http://schemas.openxmlformats.org/officeDocument/2006/relationships/image" Target="../media/image3.png"/><Relationship Id="rId10" Type="http://schemas.microsoft.com/office/2007/relationships/hdphoto" Target="../media/hdphoto3.wdp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BFACD75F-DA66-4475-B6C9-2AACFFDDD1B8}"/>
              </a:ext>
            </a:extLst>
          </p:cNvPr>
          <p:cNvSpPr/>
          <p:nvPr/>
        </p:nvSpPr>
        <p:spPr>
          <a:xfrm>
            <a:off x="4872849" y="2565586"/>
            <a:ext cx="3418911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4 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Analysing the Data.</a:t>
            </a:r>
          </a:p>
          <a:p>
            <a:r>
              <a:rPr lang="en-GB" dirty="0">
                <a:latin typeface="Comic Sans MS" panose="030F0702030302020204" pitchFamily="66" charset="0"/>
              </a:rPr>
              <a:t>Data logger, </a:t>
            </a:r>
          </a:p>
          <a:p>
            <a:r>
              <a:rPr lang="en-GB" dirty="0">
                <a:latin typeface="Comic Sans MS" panose="030F0702030302020204" pitchFamily="66" charset="0"/>
              </a:rPr>
              <a:t>logging, </a:t>
            </a:r>
          </a:p>
          <a:p>
            <a:r>
              <a:rPr lang="en-GB" dirty="0">
                <a:latin typeface="Comic Sans MS" panose="030F0702030302020204" pitchFamily="66" charset="0"/>
              </a:rPr>
              <a:t>data point, </a:t>
            </a:r>
          </a:p>
          <a:p>
            <a:r>
              <a:rPr lang="en-GB" dirty="0">
                <a:latin typeface="Comic Sans MS" panose="030F0702030302020204" pitchFamily="66" charset="0"/>
              </a:rPr>
              <a:t>interval  </a:t>
            </a:r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613298F7-1E1C-4BC3-81EF-365F54CBCDDF}"/>
              </a:ext>
            </a:extLst>
          </p:cNvPr>
          <p:cNvSpPr/>
          <p:nvPr/>
        </p:nvSpPr>
        <p:spPr>
          <a:xfrm>
            <a:off x="5864495" y="241820"/>
            <a:ext cx="4049485" cy="2047164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latin typeface="Comic Sans MS" panose="030F0702030302020204" pitchFamily="66" charset="0"/>
              </a:rPr>
              <a:t>Lesson 2 </a:t>
            </a:r>
          </a:p>
          <a:p>
            <a:r>
              <a:rPr lang="en-GB" b="1" dirty="0">
                <a:latin typeface="Comic Sans MS" panose="030F0702030302020204" pitchFamily="66" charset="0"/>
              </a:rPr>
              <a:t>Data Collection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How do we sense things? 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What are our senses?</a:t>
            </a:r>
            <a:endParaRPr lang="it-IT" sz="1600" dirty="0">
              <a:latin typeface="Comic Sans MS" panose="030F0702030302020204" pitchFamily="66" charset="0"/>
            </a:endParaRPr>
          </a:p>
          <a:p>
            <a:endParaRPr lang="it-IT" dirty="0">
              <a:latin typeface="Comic Sans MS" panose="030F0702030302020204" pitchFamily="66" charset="0"/>
            </a:endParaRPr>
          </a:p>
          <a:p>
            <a:r>
              <a:rPr lang="it-IT" dirty="0">
                <a:latin typeface="Comic Sans MS" panose="030F0702030302020204" pitchFamily="66" charset="0"/>
              </a:rPr>
              <a:t>Input device, sensor, data logger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54FF2455-50CB-48D0-AE19-5AEFAD8F815D}"/>
              </a:ext>
            </a:extLst>
          </p:cNvPr>
          <p:cNvSpPr/>
          <p:nvPr/>
        </p:nvSpPr>
        <p:spPr>
          <a:xfrm>
            <a:off x="2707916" y="235123"/>
            <a:ext cx="2851055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1</a:t>
            </a: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Which questions can be answered with the data collected</a:t>
            </a:r>
            <a:r>
              <a:rPr lang="en-GB" sz="1400" dirty="0">
                <a:latin typeface="Comic Sans MS" panose="030F0702030302020204" pitchFamily="66" charset="0"/>
              </a:rPr>
              <a:t>?</a:t>
            </a: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Data, table, layout</a:t>
            </a:r>
            <a:r>
              <a:rPr lang="en-GB" dirty="0"/>
              <a:t> </a:t>
            </a:r>
            <a:r>
              <a:rPr lang="en-GB" dirty="0">
                <a:latin typeface="Comic Sans MS" panose="030F0702030302020204" pitchFamily="66" charset="0"/>
              </a:rPr>
              <a:t> </a:t>
            </a:r>
          </a:p>
        </p:txBody>
      </p:sp>
      <p:pic>
        <p:nvPicPr>
          <p:cNvPr id="4" name="Picture 3" descr="acorn logo white.gif">
            <a:extLst>
              <a:ext uri="{FF2B5EF4-FFF2-40B4-BE49-F238E27FC236}">
                <a16:creationId xmlns:a16="http://schemas.microsoft.com/office/drawing/2014/main" id="{8C8A845D-9118-421E-9F7F-A674B334D787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33" y="344324"/>
            <a:ext cx="1855884" cy="90774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356DAEA-7413-4B8A-94C0-6BD7D15DF0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9969106" y="549964"/>
            <a:ext cx="2278020" cy="122747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803C1702-CFF2-44CA-8A64-FF69C21B606F}"/>
              </a:ext>
            </a:extLst>
          </p:cNvPr>
          <p:cNvSpPr/>
          <p:nvPr/>
        </p:nvSpPr>
        <p:spPr>
          <a:xfrm>
            <a:off x="362857" y="2555797"/>
            <a:ext cx="4214462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3 - Logging</a:t>
            </a:r>
          </a:p>
          <a:p>
            <a:pPr algn="ctr"/>
            <a:r>
              <a:rPr lang="en-GB" sz="1600" dirty="0">
                <a:latin typeface="Comic Sans MS" panose="030F0702030302020204" pitchFamily="66" charset="0"/>
              </a:rPr>
              <a:t>Recording the data using Excel</a:t>
            </a:r>
            <a:r>
              <a:rPr lang="en-GB" sz="1400" dirty="0">
                <a:latin typeface="Comic Sans MS" panose="030F0702030302020204" pitchFamily="66" charset="0"/>
              </a:rPr>
              <a:t>.</a:t>
            </a: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endParaRPr lang="en-GB" sz="1400" dirty="0"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Data logger, logging, data point, interval 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820104FD-3AB1-4614-AAC5-EC354077E168}"/>
              </a:ext>
            </a:extLst>
          </p:cNvPr>
          <p:cNvSpPr/>
          <p:nvPr/>
        </p:nvSpPr>
        <p:spPr>
          <a:xfrm>
            <a:off x="8587290" y="2520541"/>
            <a:ext cx="3319126" cy="2047164"/>
          </a:xfrm>
          <a:prstGeom prst="roundRect">
            <a:avLst/>
          </a:prstGeom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dirty="0">
                <a:latin typeface="Comic Sans MS" panose="030F0702030302020204" pitchFamily="66" charset="0"/>
              </a:rPr>
              <a:t>Lesson 5</a:t>
            </a:r>
          </a:p>
          <a:p>
            <a:pPr algn="ctr"/>
            <a:r>
              <a:rPr lang="en-GB" dirty="0">
                <a:latin typeface="Comic Sans MS" panose="030F0702030302020204" pitchFamily="66" charset="0"/>
              </a:rPr>
              <a:t>Can you think of a question that the collected data could answer?</a:t>
            </a:r>
          </a:p>
          <a:p>
            <a:pPr algn="ctr"/>
            <a:r>
              <a:rPr lang="en-GB" dirty="0"/>
              <a:t> </a:t>
            </a:r>
            <a:r>
              <a:rPr lang="en-GB" dirty="0">
                <a:latin typeface="Comic Sans MS" panose="030F0702030302020204" pitchFamily="66" charset="0"/>
              </a:rPr>
              <a:t>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Data, data logger, logged, collection </a:t>
            </a:r>
          </a:p>
        </p:txBody>
      </p: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1F6331F1-4408-47AB-948C-94D960A13520}"/>
              </a:ext>
            </a:extLst>
          </p:cNvPr>
          <p:cNvSpPr/>
          <p:nvPr/>
        </p:nvSpPr>
        <p:spPr>
          <a:xfrm>
            <a:off x="256435" y="4942252"/>
            <a:ext cx="7244295" cy="1680625"/>
          </a:xfrm>
          <a:prstGeom prst="roundRect">
            <a:avLst/>
          </a:prstGeom>
          <a:solidFill>
            <a:srgbClr val="00B0F0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GB" dirty="0">
                <a:latin typeface="Comic Sans MS" panose="030F0702030302020204" pitchFamily="66" charset="0"/>
              </a:rPr>
              <a:t>Lesson 6 – Answering my Question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After data has been collected, it needs to be analysed.​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Can the question(s) be answered?​</a:t>
            </a:r>
          </a:p>
          <a:p>
            <a:r>
              <a:rPr lang="en-GB" sz="1600" dirty="0">
                <a:latin typeface="Comic Sans MS" panose="030F0702030302020204" pitchFamily="66" charset="0"/>
              </a:rPr>
              <a:t>Does the data tell us anything else?​</a:t>
            </a:r>
          </a:p>
          <a:p>
            <a:endParaRPr lang="en-GB" sz="1600" dirty="0">
              <a:latin typeface="Comic Sans MS" panose="030F0702030302020204" pitchFamily="66" charset="0"/>
            </a:endParaRPr>
          </a:p>
          <a:p>
            <a:r>
              <a:rPr lang="en-GB" sz="1600" dirty="0">
                <a:latin typeface="Comic Sans MS" panose="030F0702030302020204" pitchFamily="66" charset="0"/>
              </a:rPr>
              <a:t>Analyse, review, conclusion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6AC30FF2-9084-4EBE-A2BC-83B0128F1E8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3279" b="88525" l="412" r="91770">
                        <a14:foregroundMark x1="7407" y1="8197" x2="41152" y2="7104"/>
                        <a14:foregroundMark x1="41152" y1="7104" x2="44856" y2="7104"/>
                        <a14:foregroundMark x1="9465" y1="9836" x2="412" y2="3279"/>
                        <a14:foregroundMark x1="86831" y1="86885" x2="91770" y2="88525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301504" y="241820"/>
            <a:ext cx="1486122" cy="1119179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643BD709-D598-4012-A2A1-8A21E9C8A1DE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65150" y="3358616"/>
            <a:ext cx="2809875" cy="752475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E5D3BC78-4F0A-42DA-812C-348B799BE6D1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462103" y="3358616"/>
            <a:ext cx="1587607" cy="1037753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2F585782-ED9A-4D65-BC0D-3592D48EE5ED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backgroundRemoval t="8754" b="96970" l="6812" r="92098">
                        <a14:foregroundMark x1="54768" y1="15488" x2="53134" y2="46801"/>
                        <a14:foregroundMark x1="56403" y1="14478" x2="87193" y2="13468"/>
                        <a14:foregroundMark x1="87193" y1="13468" x2="83106" y2="56566"/>
                        <a14:foregroundMark x1="8174" y1="59933" x2="11717" y2="69024"/>
                        <a14:foregroundMark x1="34877" y1="91246" x2="27793" y2="89226"/>
                        <a14:foregroundMark x1="7084" y1="91919" x2="8719" y2="85522"/>
                        <a14:foregroundMark x1="14441" y1="97643" x2="14986" y2="91246"/>
                        <a14:foregroundMark x1="83106" y1="62290" x2="90463" y2="61279"/>
                        <a14:foregroundMark x1="84469" y1="36364" x2="74659" y2="43434"/>
                        <a14:foregroundMark x1="92098" y1="8754" x2="91008" y2="32660"/>
                        <a14:backgroundMark x1="37875" y1="41077" x2="37875" y2="41077"/>
                        <a14:backgroundMark x1="54496" y1="64646" x2="54496" y2="70034"/>
                        <a14:backgroundMark x1="48229" y1="47811" x2="48501" y2="4915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361516" y="4942252"/>
            <a:ext cx="1894390" cy="1533063"/>
          </a:xfrm>
          <a:prstGeom prst="rect">
            <a:avLst/>
          </a:prstGeom>
        </p:spPr>
      </p:pic>
      <p:sp>
        <p:nvSpPr>
          <p:cNvPr id="36" name="Rectangle: Rounded Corners 35">
            <a:extLst>
              <a:ext uri="{FF2B5EF4-FFF2-40B4-BE49-F238E27FC236}">
                <a16:creationId xmlns:a16="http://schemas.microsoft.com/office/drawing/2014/main" id="{303B2A7C-D0A4-4C5C-AD09-3A4A4E81189C}"/>
              </a:ext>
            </a:extLst>
          </p:cNvPr>
          <p:cNvSpPr/>
          <p:nvPr/>
        </p:nvSpPr>
        <p:spPr>
          <a:xfrm>
            <a:off x="362857" y="1638139"/>
            <a:ext cx="2083292" cy="644147"/>
          </a:xfrm>
          <a:prstGeom prst="roundRect">
            <a:avLst/>
          </a:prstGeom>
          <a:solidFill>
            <a:schemeClr val="bg1"/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ysClr val="windowText" lastClr="000000"/>
                </a:solidFill>
                <a:latin typeface="Comic Sans MS" panose="030F0702030302020204" pitchFamily="66" charset="0"/>
              </a:rPr>
              <a:t>Knowledge Organiser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CF2F485C-AE4E-4744-8C9D-050AA1AA9B30}"/>
              </a:ext>
            </a:extLst>
          </p:cNvPr>
          <p:cNvSpPr/>
          <p:nvPr/>
        </p:nvSpPr>
        <p:spPr>
          <a:xfrm rot="20996078">
            <a:off x="7554446" y="5243015"/>
            <a:ext cx="4293656" cy="107721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UKS2 Data Logging</a:t>
            </a:r>
          </a:p>
          <a:p>
            <a:pPr algn="ctr"/>
            <a:r>
              <a:rPr lang="en-US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V Boli" panose="02000500030200090000" pitchFamily="2" charset="0"/>
                <a:cs typeface="MV Boli" panose="02000500030200090000" pitchFamily="2" charset="0"/>
              </a:rPr>
              <a:t>Spring Term</a:t>
            </a:r>
            <a:endParaRPr lang="en-US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V Boli" panose="02000500030200090000" pitchFamily="2" charset="0"/>
              <a:cs typeface="MV Boli" panose="0200050003020009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0432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f0db93c-26b1-4785-aa1d-9340deae468a" xsi:nil="true"/>
    <lcf76f155ced4ddcb4097134ff3c332f xmlns="7a4f7885-7dec-4956-8e33-f59d6bd32f49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3E7427F086EDB4380E444178B5C126B" ma:contentTypeVersion="16" ma:contentTypeDescription="Create a new document." ma:contentTypeScope="" ma:versionID="611cf4b2912203d9bf8f6c990d83b11d">
  <xsd:schema xmlns:xsd="http://www.w3.org/2001/XMLSchema" xmlns:xs="http://www.w3.org/2001/XMLSchema" xmlns:p="http://schemas.microsoft.com/office/2006/metadata/properties" xmlns:ns2="7a4f7885-7dec-4956-8e33-f59d6bd32f49" xmlns:ns3="ef0db93c-26b1-4785-aa1d-9340deae468a" targetNamespace="http://schemas.microsoft.com/office/2006/metadata/properties" ma:root="true" ma:fieldsID="0d48523644f2c77db1dce06409f6e6c4" ns2:_="" ns3:_="">
    <xsd:import namespace="7a4f7885-7dec-4956-8e33-f59d6bd32f49"/>
    <xsd:import namespace="ef0db93c-26b1-4785-aa1d-9340deae468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lcf76f155ced4ddcb4097134ff3c332f" minOccurs="0"/>
                <xsd:element ref="ns2:MediaLengthInSecond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f7885-7dec-4956-8e33-f59d6bd32f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77e2227a-d6d6-40cb-8ad7-dfc038abf8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21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0db93c-26b1-4785-aa1d-9340deae468a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b5bc1132-1d8c-4e03-a216-7db1b0d0244b}" ma:internalName="TaxCatchAll" ma:showField="CatchAllData" ma:web="ef0db93c-26b1-4785-aa1d-9340deae468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F5E7CC4-A7AE-4477-B700-4A35E1D301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3A38C56-D613-4EDA-94CE-C286E8C85149}">
  <ds:schemaRefs>
    <ds:schemaRef ds:uri="http://purl.org/dc/terms/"/>
    <ds:schemaRef ds:uri="c7ccd0ec-684e-4086-9f58-4486ff47b834"/>
    <ds:schemaRef ds:uri="http://schemas.microsoft.com/office/2006/metadata/properties"/>
    <ds:schemaRef ds:uri="fa36ece8-13ff-4fb0-ba27-9bd0d1e9123e"/>
    <ds:schemaRef ds:uri="http://www.w3.org/XML/1998/namespace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ef0db93c-26b1-4785-aa1d-9340deae468a"/>
    <ds:schemaRef ds:uri="7a4f7885-7dec-4956-8e33-f59d6bd32f49"/>
  </ds:schemaRefs>
</ds:datastoreItem>
</file>

<file path=customXml/itemProps3.xml><?xml version="1.0" encoding="utf-8"?>
<ds:datastoreItem xmlns:ds="http://schemas.openxmlformats.org/officeDocument/2006/customXml" ds:itemID="{346C0D4C-BD6C-4672-92C4-0F13FA6EE84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a4f7885-7dec-4956-8e33-f59d6bd32f49"/>
    <ds:schemaRef ds:uri="ef0db93c-26b1-4785-aa1d-9340deae46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786</TotalTime>
  <Words>133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Comic Sans MS</vt:lpstr>
      <vt:lpstr>MV Boli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Teresa Bosley</dc:creator>
  <cp:lastModifiedBy>Pupil</cp:lastModifiedBy>
  <cp:revision>21</cp:revision>
  <dcterms:created xsi:type="dcterms:W3CDTF">2023-02-05T14:50:22Z</dcterms:created>
  <dcterms:modified xsi:type="dcterms:W3CDTF">2023-04-27T13:09:19Z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0x01010093E7427F086EDB4380E444178B5C126B</vt:lpwstr>
  </property>
  <property fmtid="{D5CDD505-2E9C-101B-9397-08002B2CF9AE}" pid="3" name="MediaServiceImageTags">
    <vt:lpwstr/>
  </property>
</Properties>
</file>