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68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99CCFF"/>
    <a:srgbClr val="CCC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Bosley" userId="a32b19f6-17fe-4b12-9ee7-a015e1b9b771" providerId="ADAL" clId="{E5DB6A00-5392-493A-950B-76D586E714AE}"/>
    <pc:docChg chg="modSld">
      <pc:chgData name="Teresa Bosley" userId="a32b19f6-17fe-4b12-9ee7-a015e1b9b771" providerId="ADAL" clId="{E5DB6A00-5392-493A-950B-76D586E714AE}" dt="2023-03-31T15:34:37.240" v="4" actId="1076"/>
      <pc:docMkLst>
        <pc:docMk/>
      </pc:docMkLst>
      <pc:sldChg chg="modSp">
        <pc:chgData name="Teresa Bosley" userId="a32b19f6-17fe-4b12-9ee7-a015e1b9b771" providerId="ADAL" clId="{E5DB6A00-5392-493A-950B-76D586E714AE}" dt="2023-03-31T15:26:15.770" v="2" actId="1076"/>
        <pc:sldMkLst>
          <pc:docMk/>
          <pc:sldMk cId="4289070529" sldId="267"/>
        </pc:sldMkLst>
        <pc:spChg chg="mod">
          <ac:chgData name="Teresa Bosley" userId="a32b19f6-17fe-4b12-9ee7-a015e1b9b771" providerId="ADAL" clId="{E5DB6A00-5392-493A-950B-76D586E714AE}" dt="2023-03-31T15:26:01.805" v="0" actId="20577"/>
          <ac:spMkLst>
            <pc:docMk/>
            <pc:sldMk cId="4289070529" sldId="267"/>
            <ac:spMk id="14" creationId="{D648D470-C8A8-422C-A344-2B85E4CB980E}"/>
          </ac:spMkLst>
        </pc:spChg>
        <pc:spChg chg="mod">
          <ac:chgData name="Teresa Bosley" userId="a32b19f6-17fe-4b12-9ee7-a015e1b9b771" providerId="ADAL" clId="{E5DB6A00-5392-493A-950B-76D586E714AE}" dt="2023-03-31T15:26:06.455" v="1" actId="14100"/>
          <ac:spMkLst>
            <pc:docMk/>
            <pc:sldMk cId="4289070529" sldId="267"/>
            <ac:spMk id="28" creationId="{97FEF8AA-7A6F-4E72-8D7F-AC2ADA535650}"/>
          </ac:spMkLst>
        </pc:spChg>
        <pc:picChg chg="mod">
          <ac:chgData name="Teresa Bosley" userId="a32b19f6-17fe-4b12-9ee7-a015e1b9b771" providerId="ADAL" clId="{E5DB6A00-5392-493A-950B-76D586E714AE}" dt="2023-03-31T15:26:15.770" v="2" actId="1076"/>
          <ac:picMkLst>
            <pc:docMk/>
            <pc:sldMk cId="4289070529" sldId="267"/>
            <ac:picMk id="15" creationId="{90777291-BAAA-45DC-B2CF-BDFF9A607B99}"/>
          </ac:picMkLst>
        </pc:picChg>
      </pc:sldChg>
      <pc:sldChg chg="modSp">
        <pc:chgData name="Teresa Bosley" userId="a32b19f6-17fe-4b12-9ee7-a015e1b9b771" providerId="ADAL" clId="{E5DB6A00-5392-493A-950B-76D586E714AE}" dt="2023-03-31T15:34:37.240" v="4" actId="1076"/>
        <pc:sldMkLst>
          <pc:docMk/>
          <pc:sldMk cId="4150569125" sldId="268"/>
        </pc:sldMkLst>
        <pc:spChg chg="mod">
          <ac:chgData name="Teresa Bosley" userId="a32b19f6-17fe-4b12-9ee7-a015e1b9b771" providerId="ADAL" clId="{E5DB6A00-5392-493A-950B-76D586E714AE}" dt="2023-03-31T15:34:34.775" v="3" actId="14100"/>
          <ac:spMkLst>
            <pc:docMk/>
            <pc:sldMk cId="4150569125" sldId="268"/>
            <ac:spMk id="28" creationId="{97FEF8AA-7A6F-4E72-8D7F-AC2ADA535650}"/>
          </ac:spMkLst>
        </pc:spChg>
        <pc:picChg chg="mod">
          <ac:chgData name="Teresa Bosley" userId="a32b19f6-17fe-4b12-9ee7-a015e1b9b771" providerId="ADAL" clId="{E5DB6A00-5392-493A-950B-76D586E714AE}" dt="2023-03-31T15:34:37.240" v="4" actId="1076"/>
          <ac:picMkLst>
            <pc:docMk/>
            <pc:sldMk cId="4150569125" sldId="268"/>
            <ac:picMk id="15" creationId="{90777291-BAAA-45DC-B2CF-BDFF9A607B99}"/>
          </ac:picMkLst>
        </pc:picChg>
      </pc:sldChg>
    </pc:docChg>
  </pc:docChgLst>
  <pc:docChgLst>
    <pc:chgData name="Teresa Bosley" userId="a32b19f6-17fe-4b12-9ee7-a015e1b9b771" providerId="ADAL" clId="{9CD64C82-234D-463A-823E-18D52A445F67}"/>
    <pc:docChg chg="undo custSel addSld modSld modMainMaster">
      <pc:chgData name="Teresa Bosley" userId="a32b19f6-17fe-4b12-9ee7-a015e1b9b771" providerId="ADAL" clId="{9CD64C82-234D-463A-823E-18D52A445F67}" dt="2023-03-01T07:37:01.309" v="529" actId="1076"/>
      <pc:docMkLst>
        <pc:docMk/>
      </pc:docMkLst>
      <pc:sldChg chg="addSp delSp modSp setBg modAnim">
        <pc:chgData name="Teresa Bosley" userId="a32b19f6-17fe-4b12-9ee7-a015e1b9b771" providerId="ADAL" clId="{9CD64C82-234D-463A-823E-18D52A445F67}" dt="2023-03-01T07:37:01.309" v="529" actId="1076"/>
        <pc:sldMkLst>
          <pc:docMk/>
          <pc:sldMk cId="4289070529" sldId="267"/>
        </pc:sldMkLst>
        <pc:spChg chg="mod">
          <ac:chgData name="Teresa Bosley" userId="a32b19f6-17fe-4b12-9ee7-a015e1b9b771" providerId="ADAL" clId="{9CD64C82-234D-463A-823E-18D52A445F67}" dt="2023-02-12T19:53:49.562" v="178" actId="1076"/>
          <ac:spMkLst>
            <pc:docMk/>
            <pc:sldMk cId="4289070529" sldId="267"/>
            <ac:spMk id="2" creationId="{6F582835-45BE-41B4-BAF3-6034ACC55F11}"/>
          </ac:spMkLst>
        </pc:spChg>
        <pc:spChg chg="mod">
          <ac:chgData name="Teresa Bosley" userId="a32b19f6-17fe-4b12-9ee7-a015e1b9b771" providerId="ADAL" clId="{9CD64C82-234D-463A-823E-18D52A445F67}" dt="2023-02-20T12:25:28.633" v="500" actId="20577"/>
          <ac:spMkLst>
            <pc:docMk/>
            <pc:sldMk cId="4289070529" sldId="267"/>
            <ac:spMk id="5" creationId="{4FFDF862-F4C9-4D10-8E9E-B11A3C7F71DB}"/>
          </ac:spMkLst>
        </pc:spChg>
        <pc:spChg chg="add mod ord">
          <ac:chgData name="Teresa Bosley" userId="a32b19f6-17fe-4b12-9ee7-a015e1b9b771" providerId="ADAL" clId="{9CD64C82-234D-463A-823E-18D52A445F67}" dt="2023-02-20T12:19:00.252" v="390" actId="1076"/>
          <ac:spMkLst>
            <pc:docMk/>
            <pc:sldMk cId="4289070529" sldId="267"/>
            <ac:spMk id="13" creationId="{ADEB8E6F-82A4-4385-B0A1-70CFCF5BB225}"/>
          </ac:spMkLst>
        </pc:spChg>
        <pc:spChg chg="add mod">
          <ac:chgData name="Teresa Bosley" userId="a32b19f6-17fe-4b12-9ee7-a015e1b9b771" providerId="ADAL" clId="{9CD64C82-234D-463A-823E-18D52A445F67}" dt="2023-02-12T19:59:35.823" v="242" actId="6549"/>
          <ac:spMkLst>
            <pc:docMk/>
            <pc:sldMk cId="4289070529" sldId="267"/>
            <ac:spMk id="14" creationId="{D648D470-C8A8-422C-A344-2B85E4CB980E}"/>
          </ac:spMkLst>
        </pc:spChg>
        <pc:spChg chg="add mod">
          <ac:chgData name="Teresa Bosley" userId="a32b19f6-17fe-4b12-9ee7-a015e1b9b771" providerId="ADAL" clId="{9CD64C82-234D-463A-823E-18D52A445F67}" dt="2023-02-20T12:27:02.217" v="521" actId="1076"/>
          <ac:spMkLst>
            <pc:docMk/>
            <pc:sldMk cId="4289070529" sldId="267"/>
            <ac:spMk id="18" creationId="{A6663A8A-E15F-40FC-87EC-4E74D401355A}"/>
          </ac:spMkLst>
        </pc:spChg>
        <pc:spChg chg="add mod">
          <ac:chgData name="Teresa Bosley" userId="a32b19f6-17fe-4b12-9ee7-a015e1b9b771" providerId="ADAL" clId="{9CD64C82-234D-463A-823E-18D52A445F67}" dt="2023-02-20T12:09:47.375" v="309" actId="1076"/>
          <ac:spMkLst>
            <pc:docMk/>
            <pc:sldMk cId="4289070529" sldId="267"/>
            <ac:spMk id="19" creationId="{5E3CC397-56DD-4752-93C9-65672F8C6404}"/>
          </ac:spMkLst>
        </pc:spChg>
        <pc:spChg chg="del">
          <ac:chgData name="Teresa Bosley" userId="a32b19f6-17fe-4b12-9ee7-a015e1b9b771" providerId="ADAL" clId="{9CD64C82-234D-463A-823E-18D52A445F67}" dt="2023-02-12T19:58:42.714" v="231" actId="478"/>
          <ac:spMkLst>
            <pc:docMk/>
            <pc:sldMk cId="4289070529" sldId="267"/>
            <ac:spMk id="21" creationId="{2BBB1460-F9BA-411E-A4FF-223F45E4595C}"/>
          </ac:spMkLst>
        </pc:spChg>
        <pc:spChg chg="add del mod">
          <ac:chgData name="Teresa Bosley" userId="a32b19f6-17fe-4b12-9ee7-a015e1b9b771" providerId="ADAL" clId="{9CD64C82-234D-463A-823E-18D52A445F67}" dt="2023-02-20T12:19:56.185" v="404"/>
          <ac:spMkLst>
            <pc:docMk/>
            <pc:sldMk cId="4289070529" sldId="267"/>
            <ac:spMk id="22" creationId="{0A06CB85-0E38-4FA6-9835-5B12237F6EAE}"/>
          </ac:spMkLst>
        </pc:spChg>
        <pc:spChg chg="mod">
          <ac:chgData name="Teresa Bosley" userId="a32b19f6-17fe-4b12-9ee7-a015e1b9b771" providerId="ADAL" clId="{9CD64C82-234D-463A-823E-18D52A445F67}" dt="2023-02-12T19:57:56.398" v="226"/>
          <ac:spMkLst>
            <pc:docMk/>
            <pc:sldMk cId="4289070529" sldId="267"/>
            <ac:spMk id="22" creationId="{B9A0BBCE-0695-49B7-A5A9-9086CF53CC46}"/>
          </ac:spMkLst>
        </pc:spChg>
        <pc:spChg chg="add del mod">
          <ac:chgData name="Teresa Bosley" userId="a32b19f6-17fe-4b12-9ee7-a015e1b9b771" providerId="ADAL" clId="{9CD64C82-234D-463A-823E-18D52A445F67}" dt="2023-02-20T12:19:56.186" v="406"/>
          <ac:spMkLst>
            <pc:docMk/>
            <pc:sldMk cId="4289070529" sldId="267"/>
            <ac:spMk id="23" creationId="{E9A7BEFC-B6C8-4547-A18F-82031C6E29E9}"/>
          </ac:spMkLst>
        </pc:spChg>
        <pc:spChg chg="add mod">
          <ac:chgData name="Teresa Bosley" userId="a32b19f6-17fe-4b12-9ee7-a015e1b9b771" providerId="ADAL" clId="{9CD64C82-234D-463A-823E-18D52A445F67}" dt="2023-02-20T12:25:36.161" v="504" actId="1076"/>
          <ac:spMkLst>
            <pc:docMk/>
            <pc:sldMk cId="4289070529" sldId="267"/>
            <ac:spMk id="24" creationId="{7D6FE40E-0BBF-4D06-B19E-B285A1ACF28F}"/>
          </ac:spMkLst>
        </pc:spChg>
        <pc:spChg chg="del mod">
          <ac:chgData name="Teresa Bosley" userId="a32b19f6-17fe-4b12-9ee7-a015e1b9b771" providerId="ADAL" clId="{9CD64C82-234D-463A-823E-18D52A445F67}" dt="2023-02-12T19:58:46.033" v="233" actId="478"/>
          <ac:spMkLst>
            <pc:docMk/>
            <pc:sldMk cId="4289070529" sldId="267"/>
            <ac:spMk id="26" creationId="{B280F1D5-DE5D-4786-B305-7DA3FC25335A}"/>
          </ac:spMkLst>
        </pc:spChg>
        <pc:spChg chg="add mod ord">
          <ac:chgData name="Teresa Bosley" userId="a32b19f6-17fe-4b12-9ee7-a015e1b9b771" providerId="ADAL" clId="{9CD64C82-234D-463A-823E-18D52A445F67}" dt="2023-03-01T07:37:01.309" v="529" actId="1076"/>
          <ac:spMkLst>
            <pc:docMk/>
            <pc:sldMk cId="4289070529" sldId="267"/>
            <ac:spMk id="28" creationId="{97FEF8AA-7A6F-4E72-8D7F-AC2ADA535650}"/>
          </ac:spMkLst>
        </pc:spChg>
        <pc:spChg chg="add mod ord">
          <ac:chgData name="Teresa Bosley" userId="a32b19f6-17fe-4b12-9ee7-a015e1b9b771" providerId="ADAL" clId="{9CD64C82-234D-463A-823E-18D52A445F67}" dt="2023-02-20T12:26:52.265" v="518" actId="1076"/>
          <ac:spMkLst>
            <pc:docMk/>
            <pc:sldMk cId="4289070529" sldId="267"/>
            <ac:spMk id="29" creationId="{48C62D8C-6494-47E8-8BE6-639D6D782B1B}"/>
          </ac:spMkLst>
        </pc:spChg>
        <pc:spChg chg="add mod ord">
          <ac:chgData name="Teresa Bosley" userId="a32b19f6-17fe-4b12-9ee7-a015e1b9b771" providerId="ADAL" clId="{9CD64C82-234D-463A-823E-18D52A445F67}" dt="2023-02-20T12:23:36.335" v="482" actId="14100"/>
          <ac:spMkLst>
            <pc:docMk/>
            <pc:sldMk cId="4289070529" sldId="267"/>
            <ac:spMk id="30" creationId="{CC7239C2-4437-41E9-BDF8-D5E8E37B8B46}"/>
          </ac:spMkLst>
        </pc:spChg>
        <pc:spChg chg="add mod">
          <ac:chgData name="Teresa Bosley" userId="a32b19f6-17fe-4b12-9ee7-a015e1b9b771" providerId="ADAL" clId="{9CD64C82-234D-463A-823E-18D52A445F67}" dt="2023-02-20T12:26:39.611" v="515" actId="1076"/>
          <ac:spMkLst>
            <pc:docMk/>
            <pc:sldMk cId="4289070529" sldId="267"/>
            <ac:spMk id="32" creationId="{F4CCD773-AEE0-44B6-8D7D-0D40994793FA}"/>
          </ac:spMkLst>
        </pc:spChg>
        <pc:spChg chg="add mod">
          <ac:chgData name="Teresa Bosley" userId="a32b19f6-17fe-4b12-9ee7-a015e1b9b771" providerId="ADAL" clId="{9CD64C82-234D-463A-823E-18D52A445F67}" dt="2023-02-20T12:26:47.896" v="517" actId="1076"/>
          <ac:spMkLst>
            <pc:docMk/>
            <pc:sldMk cId="4289070529" sldId="267"/>
            <ac:spMk id="33" creationId="{C13B496B-5BEB-4469-A1C4-9E7182E8F87C}"/>
          </ac:spMkLst>
        </pc:spChg>
        <pc:grpChg chg="add del mod">
          <ac:chgData name="Teresa Bosley" userId="a32b19f6-17fe-4b12-9ee7-a015e1b9b771" providerId="ADAL" clId="{9CD64C82-234D-463A-823E-18D52A445F67}" dt="2023-02-12T20:00:23.303" v="248" actId="478"/>
          <ac:grpSpMkLst>
            <pc:docMk/>
            <pc:sldMk cId="4289070529" sldId="267"/>
            <ac:grpSpMk id="20" creationId="{7B12CBC3-0D90-440D-8B1D-36124634BCBE}"/>
          </ac:grpSpMkLst>
        </pc:grpChg>
        <pc:graphicFrameChg chg="add del">
          <ac:chgData name="Teresa Bosley" userId="a32b19f6-17fe-4b12-9ee7-a015e1b9b771" providerId="ADAL" clId="{9CD64C82-234D-463A-823E-18D52A445F67}" dt="2023-02-20T12:24:17.088" v="491" actId="478"/>
          <ac:graphicFrameMkLst>
            <pc:docMk/>
            <pc:sldMk cId="4289070529" sldId="267"/>
            <ac:graphicFrameMk id="25" creationId="{8864B274-ECB2-4A07-A445-4CE963F867F0}"/>
          </ac:graphicFrameMkLst>
        </pc:graphicFrameChg>
        <pc:picChg chg="add mod modCrop">
          <ac:chgData name="Teresa Bosley" userId="a32b19f6-17fe-4b12-9ee7-a015e1b9b771" providerId="ADAL" clId="{9CD64C82-234D-463A-823E-18D52A445F67}" dt="2023-02-12T19:53:53.920" v="179" actId="1076"/>
          <ac:picMkLst>
            <pc:docMk/>
            <pc:sldMk cId="4289070529" sldId="267"/>
            <ac:picMk id="3" creationId="{081EB062-6445-4BED-AAAE-BEB8247DB4D6}"/>
          </ac:picMkLst>
        </pc:picChg>
        <pc:picChg chg="add mod modCrop">
          <ac:chgData name="Teresa Bosley" userId="a32b19f6-17fe-4b12-9ee7-a015e1b9b771" providerId="ADAL" clId="{9CD64C82-234D-463A-823E-18D52A445F67}" dt="2023-02-12T19:54:00.855" v="180" actId="1076"/>
          <ac:picMkLst>
            <pc:docMk/>
            <pc:sldMk cId="4289070529" sldId="267"/>
            <ac:picMk id="6" creationId="{1AE88AB3-4E3F-4145-8CF7-B7873567107E}"/>
          </ac:picMkLst>
        </pc:picChg>
        <pc:picChg chg="add mod modCrop">
          <ac:chgData name="Teresa Bosley" userId="a32b19f6-17fe-4b12-9ee7-a015e1b9b771" providerId="ADAL" clId="{9CD64C82-234D-463A-823E-18D52A445F67}" dt="2023-02-12T19:54:03.863" v="181" actId="1076"/>
          <ac:picMkLst>
            <pc:docMk/>
            <pc:sldMk cId="4289070529" sldId="267"/>
            <ac:picMk id="7" creationId="{44D25868-1D6F-4844-9B80-B55ED9ACCA83}"/>
          </ac:picMkLst>
        </pc:picChg>
        <pc:picChg chg="add mod modCrop">
          <ac:chgData name="Teresa Bosley" userId="a32b19f6-17fe-4b12-9ee7-a015e1b9b771" providerId="ADAL" clId="{9CD64C82-234D-463A-823E-18D52A445F67}" dt="2023-02-12T19:54:15.294" v="183" actId="1076"/>
          <ac:picMkLst>
            <pc:docMk/>
            <pc:sldMk cId="4289070529" sldId="267"/>
            <ac:picMk id="8" creationId="{CD154A09-74C8-46A5-970C-87DFEFA682FF}"/>
          </ac:picMkLst>
        </pc:picChg>
        <pc:picChg chg="add mod modCrop">
          <ac:chgData name="Teresa Bosley" userId="a32b19f6-17fe-4b12-9ee7-a015e1b9b771" providerId="ADAL" clId="{9CD64C82-234D-463A-823E-18D52A445F67}" dt="2023-02-12T19:54:08.834" v="182" actId="1076"/>
          <ac:picMkLst>
            <pc:docMk/>
            <pc:sldMk cId="4289070529" sldId="267"/>
            <ac:picMk id="9" creationId="{7C150643-4EC4-4ACC-A91E-9DF7AB9BBA21}"/>
          </ac:picMkLst>
        </pc:picChg>
        <pc:picChg chg="add mod modCrop">
          <ac:chgData name="Teresa Bosley" userId="a32b19f6-17fe-4b12-9ee7-a015e1b9b771" providerId="ADAL" clId="{9CD64C82-234D-463A-823E-18D52A445F67}" dt="2023-02-12T19:54:33.287" v="186" actId="1076"/>
          <ac:picMkLst>
            <pc:docMk/>
            <pc:sldMk cId="4289070529" sldId="267"/>
            <ac:picMk id="10" creationId="{7758AE86-3885-44DB-8566-50F44A4F7637}"/>
          </ac:picMkLst>
        </pc:picChg>
        <pc:picChg chg="add mod modCrop">
          <ac:chgData name="Teresa Bosley" userId="a32b19f6-17fe-4b12-9ee7-a015e1b9b771" providerId="ADAL" clId="{9CD64C82-234D-463A-823E-18D52A445F67}" dt="2023-02-12T19:54:20.162" v="184" actId="1076"/>
          <ac:picMkLst>
            <pc:docMk/>
            <pc:sldMk cId="4289070529" sldId="267"/>
            <ac:picMk id="11" creationId="{B6111529-7E1E-4CB4-A688-62B563699A42}"/>
          </ac:picMkLst>
        </pc:picChg>
        <pc:picChg chg="add mod modCrop">
          <ac:chgData name="Teresa Bosley" userId="a32b19f6-17fe-4b12-9ee7-a015e1b9b771" providerId="ADAL" clId="{9CD64C82-234D-463A-823E-18D52A445F67}" dt="2023-02-12T19:54:30.583" v="185" actId="1076"/>
          <ac:picMkLst>
            <pc:docMk/>
            <pc:sldMk cId="4289070529" sldId="267"/>
            <ac:picMk id="12" creationId="{AE2E85B5-0BAD-45EE-8268-BF92D558D6D9}"/>
          </ac:picMkLst>
        </pc:picChg>
        <pc:picChg chg="add mod">
          <ac:chgData name="Teresa Bosley" userId="a32b19f6-17fe-4b12-9ee7-a015e1b9b771" providerId="ADAL" clId="{9CD64C82-234D-463A-823E-18D52A445F67}" dt="2023-02-12T19:54:53.891" v="191" actId="1076"/>
          <ac:picMkLst>
            <pc:docMk/>
            <pc:sldMk cId="4289070529" sldId="267"/>
            <ac:picMk id="15" creationId="{90777291-BAAA-45DC-B2CF-BDFF9A607B99}"/>
          </ac:picMkLst>
        </pc:picChg>
        <pc:picChg chg="add mod">
          <ac:chgData name="Teresa Bosley" userId="a32b19f6-17fe-4b12-9ee7-a015e1b9b771" providerId="ADAL" clId="{9CD64C82-234D-463A-823E-18D52A445F67}" dt="2023-02-20T12:26:55.945" v="519" actId="1076"/>
          <ac:picMkLst>
            <pc:docMk/>
            <pc:sldMk cId="4289070529" sldId="267"/>
            <ac:picMk id="16" creationId="{89DFADC2-6DD5-4738-8632-CE9AF6CCB1F4}"/>
          </ac:picMkLst>
        </pc:picChg>
        <pc:picChg chg="add mod">
          <ac:chgData name="Teresa Bosley" userId="a32b19f6-17fe-4b12-9ee7-a015e1b9b771" providerId="ADAL" clId="{9CD64C82-234D-463A-823E-18D52A445F67}" dt="2023-02-20T12:26:58.771" v="520" actId="1076"/>
          <ac:picMkLst>
            <pc:docMk/>
            <pc:sldMk cId="4289070529" sldId="267"/>
            <ac:picMk id="17" creationId="{90464D0F-F16D-487C-BB63-ABA42341AC6E}"/>
          </ac:picMkLst>
        </pc:picChg>
        <pc:picChg chg="add del mod modCrop">
          <ac:chgData name="Teresa Bosley" userId="a32b19f6-17fe-4b12-9ee7-a015e1b9b771" providerId="ADAL" clId="{9CD64C82-234D-463A-823E-18D52A445F67}" dt="2023-02-20T12:15:08.089" v="317" actId="478"/>
          <ac:picMkLst>
            <pc:docMk/>
            <pc:sldMk cId="4289070529" sldId="267"/>
            <ac:picMk id="20" creationId="{8F2B451E-035B-4ACE-A7F1-0FC3947AC8A7}"/>
          </ac:picMkLst>
        </pc:picChg>
        <pc:picChg chg="add mod modCrop">
          <ac:chgData name="Teresa Bosley" userId="a32b19f6-17fe-4b12-9ee7-a015e1b9b771" providerId="ADAL" clId="{9CD64C82-234D-463A-823E-18D52A445F67}" dt="2023-02-20T12:17:50.726" v="325" actId="1076"/>
          <ac:picMkLst>
            <pc:docMk/>
            <pc:sldMk cId="4289070529" sldId="267"/>
            <ac:picMk id="21" creationId="{A9D8AFDD-FA6F-463E-9B82-0B379E120EBA}"/>
          </ac:picMkLst>
        </pc:picChg>
        <pc:picChg chg="mod">
          <ac:chgData name="Teresa Bosley" userId="a32b19f6-17fe-4b12-9ee7-a015e1b9b771" providerId="ADAL" clId="{9CD64C82-234D-463A-823E-18D52A445F67}" dt="2023-02-12T19:58:40.193" v="230" actId="1076"/>
          <ac:picMkLst>
            <pc:docMk/>
            <pc:sldMk cId="4289070529" sldId="267"/>
            <ac:picMk id="23" creationId="{8F4C2D11-F0F8-4BA0-BED0-1CCBA88D272F}"/>
          </ac:picMkLst>
        </pc:picChg>
        <pc:picChg chg="add del mod modCrop">
          <ac:chgData name="Teresa Bosley" userId="a32b19f6-17fe-4b12-9ee7-a015e1b9b771" providerId="ADAL" clId="{9CD64C82-234D-463A-823E-18D52A445F67}" dt="2023-02-20T12:26:01.364" v="505" actId="478"/>
          <ac:picMkLst>
            <pc:docMk/>
            <pc:sldMk cId="4289070529" sldId="267"/>
            <ac:picMk id="26" creationId="{B5199639-7070-4A31-AD3A-99DB3EED50C1}"/>
          </ac:picMkLst>
        </pc:picChg>
        <pc:picChg chg="add mod modCrop">
          <ac:chgData name="Teresa Bosley" userId="a32b19f6-17fe-4b12-9ee7-a015e1b9b771" providerId="ADAL" clId="{9CD64C82-234D-463A-823E-18D52A445F67}" dt="2023-02-20T12:26:43.785" v="516" actId="1076"/>
          <ac:picMkLst>
            <pc:docMk/>
            <pc:sldMk cId="4289070529" sldId="267"/>
            <ac:picMk id="27" creationId="{37A43F60-7FF0-4739-92F8-B3201FDE6F16}"/>
          </ac:picMkLst>
        </pc:picChg>
        <pc:picChg chg="add mod">
          <ac:chgData name="Teresa Bosley" userId="a32b19f6-17fe-4b12-9ee7-a015e1b9b771" providerId="ADAL" clId="{9CD64C82-234D-463A-823E-18D52A445F67}" dt="2023-02-12T20:02:51.925" v="306" actId="1076"/>
          <ac:picMkLst>
            <pc:docMk/>
            <pc:sldMk cId="4289070529" sldId="267"/>
            <ac:picMk id="31" creationId="{B75B0AFF-C513-44A0-910A-9C9A5F29A485}"/>
          </ac:picMkLst>
        </pc:picChg>
      </pc:sldChg>
      <pc:sldChg chg="modSp add">
        <pc:chgData name="Teresa Bosley" userId="a32b19f6-17fe-4b12-9ee7-a015e1b9b771" providerId="ADAL" clId="{9CD64C82-234D-463A-823E-18D52A445F67}" dt="2023-02-20T12:28:03.722" v="528" actId="1076"/>
        <pc:sldMkLst>
          <pc:docMk/>
          <pc:sldMk cId="4150569125" sldId="268"/>
        </pc:sldMkLst>
        <pc:spChg chg="mod">
          <ac:chgData name="Teresa Bosley" userId="a32b19f6-17fe-4b12-9ee7-a015e1b9b771" providerId="ADAL" clId="{9CD64C82-234D-463A-823E-18D52A445F67}" dt="2023-02-20T12:28:03.722" v="528" actId="1076"/>
          <ac:spMkLst>
            <pc:docMk/>
            <pc:sldMk cId="4150569125" sldId="268"/>
            <ac:spMk id="18" creationId="{A6663A8A-E15F-40FC-87EC-4E74D401355A}"/>
          </ac:spMkLst>
        </pc:spChg>
        <pc:spChg chg="mod">
          <ac:chgData name="Teresa Bosley" userId="a32b19f6-17fe-4b12-9ee7-a015e1b9b771" providerId="ADAL" clId="{9CD64C82-234D-463A-823E-18D52A445F67}" dt="2023-02-20T12:27:50.266" v="525" actId="1076"/>
          <ac:spMkLst>
            <pc:docMk/>
            <pc:sldMk cId="4150569125" sldId="268"/>
            <ac:spMk id="29" creationId="{48C62D8C-6494-47E8-8BE6-639D6D782B1B}"/>
          </ac:spMkLst>
        </pc:spChg>
        <pc:picChg chg="mod">
          <ac:chgData name="Teresa Bosley" userId="a32b19f6-17fe-4b12-9ee7-a015e1b9b771" providerId="ADAL" clId="{9CD64C82-234D-463A-823E-18D52A445F67}" dt="2023-02-20T12:27:55.897" v="526" actId="1076"/>
          <ac:picMkLst>
            <pc:docMk/>
            <pc:sldMk cId="4150569125" sldId="268"/>
            <ac:picMk id="16" creationId="{89DFADC2-6DD5-4738-8632-CE9AF6CCB1F4}"/>
          </ac:picMkLst>
        </pc:picChg>
        <pc:picChg chg="mod">
          <ac:chgData name="Teresa Bosley" userId="a32b19f6-17fe-4b12-9ee7-a015e1b9b771" providerId="ADAL" clId="{9CD64C82-234D-463A-823E-18D52A445F67}" dt="2023-02-20T12:27:59.163" v="527" actId="1076"/>
          <ac:picMkLst>
            <pc:docMk/>
            <pc:sldMk cId="4150569125" sldId="268"/>
            <ac:picMk id="17" creationId="{90464D0F-F16D-487C-BB63-ABA42341AC6E}"/>
          </ac:picMkLst>
        </pc:picChg>
      </pc:sldChg>
      <pc:sldMasterChg chg="setBg modSldLayout">
        <pc:chgData name="Teresa Bosley" userId="a32b19f6-17fe-4b12-9ee7-a015e1b9b771" providerId="ADAL" clId="{9CD64C82-234D-463A-823E-18D52A445F67}" dt="2023-02-20T12:27:31.203" v="523"/>
        <pc:sldMasterMkLst>
          <pc:docMk/>
          <pc:sldMasterMk cId="2807637463" sldId="2147483648"/>
        </pc:sldMasterMkLst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2202235220" sldId="2147483649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337289358" sldId="2147483650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49237628" sldId="2147483651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2492743172" sldId="2147483652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2669616018" sldId="2147483653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2223771678" sldId="2147483654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839281619" sldId="2147483655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762213871" sldId="2147483656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2315208389" sldId="2147483657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1224794452" sldId="2147483658"/>
          </pc:sldLayoutMkLst>
        </pc:sldLayoutChg>
        <pc:sldLayoutChg chg="setBg">
          <pc:chgData name="Teresa Bosley" userId="a32b19f6-17fe-4b12-9ee7-a015e1b9b771" providerId="ADAL" clId="{9CD64C82-234D-463A-823E-18D52A445F67}" dt="2023-02-20T12:27:31.203" v="523"/>
          <pc:sldLayoutMkLst>
            <pc:docMk/>
            <pc:sldMasterMk cId="2807637463" sldId="2147483648"/>
            <pc:sldLayoutMk cId="203121110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C7239C2-4437-41E9-BDF8-D5E8E37B8B46}"/>
              </a:ext>
            </a:extLst>
          </p:cNvPr>
          <p:cNvSpPr/>
          <p:nvPr/>
        </p:nvSpPr>
        <p:spPr>
          <a:xfrm>
            <a:off x="6960515" y="584590"/>
            <a:ext cx="5066277" cy="283651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Lever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- a bar which turns around a point/pivot.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Pivot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– appoint about which a lever turns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C62D8C-6494-47E8-8BE6-639D6D782B1B}"/>
              </a:ext>
            </a:extLst>
          </p:cNvPr>
          <p:cNvSpPr/>
          <p:nvPr/>
        </p:nvSpPr>
        <p:spPr>
          <a:xfrm>
            <a:off x="4057333" y="4211913"/>
            <a:ext cx="2746277" cy="22722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EF8AA-7A6F-4E72-8D7F-AC2ADA535650}"/>
              </a:ext>
            </a:extLst>
          </p:cNvPr>
          <p:cNvSpPr/>
          <p:nvPr/>
        </p:nvSpPr>
        <p:spPr>
          <a:xfrm>
            <a:off x="4025091" y="658717"/>
            <a:ext cx="2746277" cy="261788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EB8E6F-82A4-4385-B0A1-70CFCF5BB225}"/>
              </a:ext>
            </a:extLst>
          </p:cNvPr>
          <p:cNvSpPr/>
          <p:nvPr/>
        </p:nvSpPr>
        <p:spPr>
          <a:xfrm>
            <a:off x="139703" y="658718"/>
            <a:ext cx="3782876" cy="540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4" y="199781"/>
            <a:ext cx="1162050" cy="3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DF862-F4C9-4D10-8E9E-B11A3C7F71DB}"/>
              </a:ext>
            </a:extLst>
          </p:cNvPr>
          <p:cNvSpPr txBox="1"/>
          <p:nvPr/>
        </p:nvSpPr>
        <p:spPr>
          <a:xfrm>
            <a:off x="1442294" y="199781"/>
            <a:ext cx="102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and Technology: Year 1 – Spring Term – Mechanisms – Sliders and Levers: Knowledge Organiser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82835-45BE-41B4-BAF3-6034ACC55F11}"/>
              </a:ext>
            </a:extLst>
          </p:cNvPr>
          <p:cNvSpPr txBox="1"/>
          <p:nvPr/>
        </p:nvSpPr>
        <p:spPr>
          <a:xfrm>
            <a:off x="204517" y="664822"/>
            <a:ext cx="194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Key 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EB062-6445-4BED-AAAE-BEB8247DB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60" t="18195" r="53750" b="47638"/>
          <a:stretch/>
        </p:blipFill>
        <p:spPr>
          <a:xfrm>
            <a:off x="261339" y="1029422"/>
            <a:ext cx="1171575" cy="1258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88AB3-4E3F-4145-8CF7-B78735671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75" t="17500" r="15469" b="48889"/>
          <a:stretch/>
        </p:blipFill>
        <p:spPr>
          <a:xfrm>
            <a:off x="1427661" y="1028050"/>
            <a:ext cx="1171575" cy="1254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D25868-1D6F-4844-9B80-B55ED9ACC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38" t="55834" r="53516" b="10000"/>
          <a:stretch/>
        </p:blipFill>
        <p:spPr>
          <a:xfrm>
            <a:off x="2578122" y="1029422"/>
            <a:ext cx="1178023" cy="1254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54A09-74C8-46A5-970C-87DFEFA68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797" t="15833" r="15391" b="50000"/>
          <a:stretch/>
        </p:blipFill>
        <p:spPr>
          <a:xfrm>
            <a:off x="1449335" y="2287970"/>
            <a:ext cx="1165127" cy="1257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150643-4EC4-4ACC-A91E-9DF7AB9BBA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60" t="52222" r="53750" b="14584"/>
          <a:stretch/>
        </p:blipFill>
        <p:spPr>
          <a:xfrm>
            <a:off x="246112" y="2282568"/>
            <a:ext cx="1202028" cy="1254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8AE86-3885-44DB-8566-50F44A4F76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797" t="20972" r="15156" b="45139"/>
          <a:stretch/>
        </p:blipFill>
        <p:spPr>
          <a:xfrm>
            <a:off x="2578122" y="3523550"/>
            <a:ext cx="1162050" cy="1227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111529-7E1E-4CB4-A688-62B563699A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81" t="56554" r="53828" b="9306"/>
          <a:stretch/>
        </p:blipFill>
        <p:spPr>
          <a:xfrm>
            <a:off x="2607528" y="2296103"/>
            <a:ext cx="1143511" cy="1227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2E85B5-0BAD-45EE-8268-BF92D558D6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81" t="20972" r="34531" b="45139"/>
          <a:stretch/>
        </p:blipFill>
        <p:spPr>
          <a:xfrm>
            <a:off x="256086" y="3549110"/>
            <a:ext cx="2343150" cy="1201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48D470-C8A8-422C-A344-2B85E4CB980E}"/>
              </a:ext>
            </a:extLst>
          </p:cNvPr>
          <p:cNvSpPr txBox="1"/>
          <p:nvPr/>
        </p:nvSpPr>
        <p:spPr>
          <a:xfrm>
            <a:off x="4026939" y="662842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1 </a:t>
            </a:r>
            <a:r>
              <a:rPr lang="en-GB" dirty="0">
                <a:latin typeface="Comic Sans MS" panose="030F0702030302020204" pitchFamily="66" charset="0"/>
              </a:rPr>
              <a:t>– Investigate books with moving parts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777291-BAAA-45DC-B2CF-BDFF9A607B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738" t="17982" r="2299" b="37248"/>
          <a:stretch/>
        </p:blipFill>
        <p:spPr>
          <a:xfrm>
            <a:off x="4185293" y="1582210"/>
            <a:ext cx="2446838" cy="1401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DFADC2-6DD5-4738-8632-CE9AF6CCB1F4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16758" b="7246"/>
          <a:stretch/>
        </p:blipFill>
        <p:spPr bwMode="auto">
          <a:xfrm>
            <a:off x="4318201" y="4761640"/>
            <a:ext cx="2177478" cy="1558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464D0F-F16D-487C-BB63-ABA42341AC6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8"/>
          <a:stretch>
            <a:fillRect/>
          </a:stretch>
        </p:blipFill>
        <p:spPr bwMode="auto">
          <a:xfrm>
            <a:off x="4475077" y="5820193"/>
            <a:ext cx="552397" cy="247232"/>
          </a:xfrm>
          <a:prstGeom prst="rect">
            <a:avLst/>
          </a:prstGeom>
          <a:noFill/>
          <a:ln w="19050">
            <a:solidFill>
              <a:srgbClr val="000000"/>
            </a:solidFill>
            <a:prstDash val="lgDash"/>
            <a:miter lim="800000"/>
            <a:headEnd/>
            <a:tailEnd/>
          </a:ln>
          <a:ex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663A8A-E15F-40FC-87EC-4E74D401355A}"/>
              </a:ext>
            </a:extLst>
          </p:cNvPr>
          <p:cNvSpPr/>
          <p:nvPr/>
        </p:nvSpPr>
        <p:spPr>
          <a:xfrm>
            <a:off x="4242589" y="4260088"/>
            <a:ext cx="2418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2</a:t>
            </a:r>
            <a:r>
              <a:rPr lang="en-GB" dirty="0">
                <a:latin typeface="Comic Sans MS" panose="030F0702030302020204" pitchFamily="66" charset="0"/>
              </a:rPr>
              <a:t> – Sliders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CC397-56DD-4752-93C9-65672F8C6404}"/>
              </a:ext>
            </a:extLst>
          </p:cNvPr>
          <p:cNvSpPr/>
          <p:nvPr/>
        </p:nvSpPr>
        <p:spPr>
          <a:xfrm>
            <a:off x="7001213" y="658718"/>
            <a:ext cx="243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3</a:t>
            </a:r>
            <a:r>
              <a:rPr lang="en-GB" dirty="0">
                <a:latin typeface="Comic Sans MS" panose="030F0702030302020204" pitchFamily="66" charset="0"/>
              </a:rPr>
              <a:t> – Levers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5B0AFF-C513-44A0-910A-9C9A5F29A485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9446" r="5273" b="12531"/>
          <a:stretch/>
        </p:blipFill>
        <p:spPr bwMode="auto">
          <a:xfrm>
            <a:off x="7806222" y="2141219"/>
            <a:ext cx="278765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D8AFDD-FA6F-463E-9B82-0B379E120EB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6705" t="18582" r="15547" b="49558"/>
          <a:stretch/>
        </p:blipFill>
        <p:spPr>
          <a:xfrm>
            <a:off x="256086" y="4750221"/>
            <a:ext cx="1077414" cy="10879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6FE40E-0BBF-4D06-B19E-B285A1ACF28F}"/>
              </a:ext>
            </a:extLst>
          </p:cNvPr>
          <p:cNvSpPr txBox="1"/>
          <p:nvPr/>
        </p:nvSpPr>
        <p:spPr>
          <a:xfrm>
            <a:off x="1529539" y="4914830"/>
            <a:ext cx="208787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Process:</a:t>
            </a:r>
            <a:r>
              <a:rPr lang="en-GB" dirty="0"/>
              <a:t> investigate,</a:t>
            </a:r>
          </a:p>
          <a:p>
            <a:r>
              <a:rPr lang="en-GB" dirty="0"/>
              <a:t>design, planning,</a:t>
            </a:r>
          </a:p>
          <a:p>
            <a:r>
              <a:rPr lang="en-GB" dirty="0"/>
              <a:t>evaluate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CCD773-AEE0-44B6-8D7D-0D40994793FA}"/>
              </a:ext>
            </a:extLst>
          </p:cNvPr>
          <p:cNvSpPr/>
          <p:nvPr/>
        </p:nvSpPr>
        <p:spPr>
          <a:xfrm>
            <a:off x="6986017" y="4211913"/>
            <a:ext cx="5066279" cy="2033833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B496B-5BEB-4469-A1C4-9E7182E8F87C}"/>
              </a:ext>
            </a:extLst>
          </p:cNvPr>
          <p:cNvSpPr/>
          <p:nvPr/>
        </p:nvSpPr>
        <p:spPr>
          <a:xfrm>
            <a:off x="7001213" y="4260088"/>
            <a:ext cx="5066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4, 5 &amp; 6</a:t>
            </a:r>
            <a:r>
              <a:rPr lang="en-GB" dirty="0">
                <a:latin typeface="Comic Sans MS" panose="030F0702030302020204" pitchFamily="66" charset="0"/>
              </a:rPr>
              <a:t> – Design, make and evaluate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7A43F60-7FF0-4739-92F8-B3201FDE6F1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5391" t="26389" r="4921" b="59861"/>
          <a:stretch/>
        </p:blipFill>
        <p:spPr>
          <a:xfrm>
            <a:off x="7031356" y="4833158"/>
            <a:ext cx="4975599" cy="12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3403 L 0.43659 0.0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C7239C2-4437-41E9-BDF8-D5E8E37B8B46}"/>
              </a:ext>
            </a:extLst>
          </p:cNvPr>
          <p:cNvSpPr/>
          <p:nvPr/>
        </p:nvSpPr>
        <p:spPr>
          <a:xfrm>
            <a:off x="6960515" y="584590"/>
            <a:ext cx="5066277" cy="283651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Lever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- a bar which turns around a point/pivot.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Pivot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– appoint about which a lever turns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C62D8C-6494-47E8-8BE6-639D6D782B1B}"/>
              </a:ext>
            </a:extLst>
          </p:cNvPr>
          <p:cNvSpPr/>
          <p:nvPr/>
        </p:nvSpPr>
        <p:spPr>
          <a:xfrm>
            <a:off x="4057333" y="4001188"/>
            <a:ext cx="2746277" cy="22722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EF8AA-7A6F-4E72-8D7F-AC2ADA535650}"/>
              </a:ext>
            </a:extLst>
          </p:cNvPr>
          <p:cNvSpPr/>
          <p:nvPr/>
        </p:nvSpPr>
        <p:spPr>
          <a:xfrm>
            <a:off x="4033802" y="605744"/>
            <a:ext cx="2746277" cy="2815355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EB8E6F-82A4-4385-B0A1-70CFCF5BB225}"/>
              </a:ext>
            </a:extLst>
          </p:cNvPr>
          <p:cNvSpPr/>
          <p:nvPr/>
        </p:nvSpPr>
        <p:spPr>
          <a:xfrm>
            <a:off x="139703" y="658718"/>
            <a:ext cx="3782876" cy="540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4" y="199781"/>
            <a:ext cx="1162050" cy="3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DF862-F4C9-4D10-8E9E-B11A3C7F71DB}"/>
              </a:ext>
            </a:extLst>
          </p:cNvPr>
          <p:cNvSpPr txBox="1"/>
          <p:nvPr/>
        </p:nvSpPr>
        <p:spPr>
          <a:xfrm>
            <a:off x="1442294" y="199781"/>
            <a:ext cx="102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and Technology: Year 2 – Spring Term – Mechanisms – Sliders and Levers: Knowledge Organiser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82835-45BE-41B4-BAF3-6034ACC55F11}"/>
              </a:ext>
            </a:extLst>
          </p:cNvPr>
          <p:cNvSpPr txBox="1"/>
          <p:nvPr/>
        </p:nvSpPr>
        <p:spPr>
          <a:xfrm>
            <a:off x="204517" y="664822"/>
            <a:ext cx="194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Key 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EB062-6445-4BED-AAAE-BEB8247DB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60" t="18195" r="53750" b="47638"/>
          <a:stretch/>
        </p:blipFill>
        <p:spPr>
          <a:xfrm>
            <a:off x="261339" y="1029422"/>
            <a:ext cx="1171575" cy="1258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88AB3-4E3F-4145-8CF7-B78735671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75" t="17500" r="15469" b="48889"/>
          <a:stretch/>
        </p:blipFill>
        <p:spPr>
          <a:xfrm>
            <a:off x="1427661" y="1028050"/>
            <a:ext cx="1171575" cy="1254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D25868-1D6F-4844-9B80-B55ED9ACC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38" t="55834" r="53516" b="10000"/>
          <a:stretch/>
        </p:blipFill>
        <p:spPr>
          <a:xfrm>
            <a:off x="2578122" y="1029422"/>
            <a:ext cx="1178023" cy="1254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54A09-74C8-46A5-970C-87DFEFA68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797" t="15833" r="15391" b="50000"/>
          <a:stretch/>
        </p:blipFill>
        <p:spPr>
          <a:xfrm>
            <a:off x="1449335" y="2287970"/>
            <a:ext cx="1165127" cy="1257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150643-4EC4-4ACC-A91E-9DF7AB9BBA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60" t="52222" r="53750" b="14584"/>
          <a:stretch/>
        </p:blipFill>
        <p:spPr>
          <a:xfrm>
            <a:off x="246112" y="2282568"/>
            <a:ext cx="1202028" cy="1254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8AE86-3885-44DB-8566-50F44A4F76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797" t="20972" r="15156" b="45139"/>
          <a:stretch/>
        </p:blipFill>
        <p:spPr>
          <a:xfrm>
            <a:off x="2578122" y="3523550"/>
            <a:ext cx="1162050" cy="1227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111529-7E1E-4CB4-A688-62B563699A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81" t="56554" r="53828" b="9306"/>
          <a:stretch/>
        </p:blipFill>
        <p:spPr>
          <a:xfrm>
            <a:off x="2607528" y="2296103"/>
            <a:ext cx="1143511" cy="1227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2E85B5-0BAD-45EE-8268-BF92D558D6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81" t="20972" r="34531" b="45139"/>
          <a:stretch/>
        </p:blipFill>
        <p:spPr>
          <a:xfrm>
            <a:off x="256086" y="3549110"/>
            <a:ext cx="2343150" cy="1201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48D470-C8A8-422C-A344-2B85E4CB980E}"/>
              </a:ext>
            </a:extLst>
          </p:cNvPr>
          <p:cNvSpPr txBox="1"/>
          <p:nvPr/>
        </p:nvSpPr>
        <p:spPr>
          <a:xfrm>
            <a:off x="4026939" y="662842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1 </a:t>
            </a:r>
            <a:r>
              <a:rPr lang="en-GB" dirty="0">
                <a:latin typeface="Comic Sans MS" panose="030F0702030302020204" pitchFamily="66" charset="0"/>
              </a:rPr>
              <a:t>– Investigate books with moving parts</a:t>
            </a: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777291-BAAA-45DC-B2CF-BDFF9A607B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738" t="17982" r="2299" b="37248"/>
          <a:stretch/>
        </p:blipFill>
        <p:spPr>
          <a:xfrm>
            <a:off x="4232270" y="1635242"/>
            <a:ext cx="2446838" cy="1401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DFADC2-6DD5-4738-8632-CE9AF6CCB1F4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16758" b="7246"/>
          <a:stretch/>
        </p:blipFill>
        <p:spPr bwMode="auto">
          <a:xfrm>
            <a:off x="4341732" y="4582535"/>
            <a:ext cx="2177478" cy="1558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464D0F-F16D-487C-BB63-ABA42341AC6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8"/>
          <a:stretch>
            <a:fillRect/>
          </a:stretch>
        </p:blipFill>
        <p:spPr bwMode="auto">
          <a:xfrm>
            <a:off x="4496177" y="5627098"/>
            <a:ext cx="552397" cy="247232"/>
          </a:xfrm>
          <a:prstGeom prst="rect">
            <a:avLst/>
          </a:prstGeom>
          <a:noFill/>
          <a:ln w="19050">
            <a:solidFill>
              <a:srgbClr val="000000"/>
            </a:solidFill>
            <a:prstDash val="lgDash"/>
            <a:miter lim="800000"/>
            <a:headEnd/>
            <a:tailEnd/>
          </a:ln>
          <a:ex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663A8A-E15F-40FC-87EC-4E74D401355A}"/>
              </a:ext>
            </a:extLst>
          </p:cNvPr>
          <p:cNvSpPr/>
          <p:nvPr/>
        </p:nvSpPr>
        <p:spPr>
          <a:xfrm>
            <a:off x="4352823" y="4050258"/>
            <a:ext cx="2418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2</a:t>
            </a:r>
            <a:r>
              <a:rPr lang="en-GB" dirty="0">
                <a:latin typeface="Comic Sans MS" panose="030F0702030302020204" pitchFamily="66" charset="0"/>
              </a:rPr>
              <a:t> – Sliders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CC397-56DD-4752-93C9-65672F8C6404}"/>
              </a:ext>
            </a:extLst>
          </p:cNvPr>
          <p:cNvSpPr/>
          <p:nvPr/>
        </p:nvSpPr>
        <p:spPr>
          <a:xfrm>
            <a:off x="7001213" y="658718"/>
            <a:ext cx="243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3</a:t>
            </a:r>
            <a:r>
              <a:rPr lang="en-GB" dirty="0">
                <a:latin typeface="Comic Sans MS" panose="030F0702030302020204" pitchFamily="66" charset="0"/>
              </a:rPr>
              <a:t> – Levers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5B0AFF-C513-44A0-910A-9C9A5F29A485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9446" r="5273" b="12531"/>
          <a:stretch/>
        </p:blipFill>
        <p:spPr bwMode="auto">
          <a:xfrm>
            <a:off x="7806222" y="2141219"/>
            <a:ext cx="278765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D8AFDD-FA6F-463E-9B82-0B379E120EB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6705" t="18582" r="15547" b="49558"/>
          <a:stretch/>
        </p:blipFill>
        <p:spPr>
          <a:xfrm>
            <a:off x="256086" y="4750221"/>
            <a:ext cx="1077414" cy="10879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6FE40E-0BBF-4D06-B19E-B285A1ACF28F}"/>
              </a:ext>
            </a:extLst>
          </p:cNvPr>
          <p:cNvSpPr txBox="1"/>
          <p:nvPr/>
        </p:nvSpPr>
        <p:spPr>
          <a:xfrm>
            <a:off x="1417034" y="4872084"/>
            <a:ext cx="24220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Process:</a:t>
            </a:r>
            <a:r>
              <a:rPr lang="en-GB" dirty="0"/>
              <a:t> investigate,</a:t>
            </a:r>
          </a:p>
          <a:p>
            <a:r>
              <a:rPr lang="en-GB" dirty="0"/>
              <a:t>design, planning,</a:t>
            </a:r>
          </a:p>
          <a:p>
            <a:r>
              <a:rPr lang="en-GB" dirty="0"/>
              <a:t>evaluate, design criteria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CCD773-AEE0-44B6-8D7D-0D40994793FA}"/>
              </a:ext>
            </a:extLst>
          </p:cNvPr>
          <p:cNvSpPr/>
          <p:nvPr/>
        </p:nvSpPr>
        <p:spPr>
          <a:xfrm>
            <a:off x="6986017" y="3595442"/>
            <a:ext cx="5066279" cy="2677968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B496B-5BEB-4469-A1C4-9E7182E8F87C}"/>
              </a:ext>
            </a:extLst>
          </p:cNvPr>
          <p:cNvSpPr/>
          <p:nvPr/>
        </p:nvSpPr>
        <p:spPr>
          <a:xfrm>
            <a:off x="6986018" y="3608352"/>
            <a:ext cx="5066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4, 5 &amp; 6</a:t>
            </a:r>
            <a:r>
              <a:rPr lang="en-GB" dirty="0">
                <a:latin typeface="Comic Sans MS" panose="030F0702030302020204" pitchFamily="66" charset="0"/>
              </a:rPr>
              <a:t> – Design, make and evaluate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199639-7070-4A31-AD3A-99DB3EED50C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8445" t="61528" r="11623" b="20833"/>
          <a:stretch/>
        </p:blipFill>
        <p:spPr>
          <a:xfrm>
            <a:off x="7182056" y="4262320"/>
            <a:ext cx="4753858" cy="15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3403 L 0.43659 0.0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Leaders xmlns="c7ccd0ec-684e-4086-9f58-4486ff47b834" xsi:nil="true"/>
    <NotebookType xmlns="c7ccd0ec-684e-4086-9f58-4486ff47b834" xsi:nil="true"/>
    <FolderType xmlns="c7ccd0ec-684e-4086-9f58-4486ff47b834" xsi:nil="true"/>
    <TeamsChannelId xmlns="c7ccd0ec-684e-4086-9f58-4486ff47b834" xsi:nil="true"/>
    <_activity xmlns="c7ccd0ec-684e-4086-9f58-4486ff47b834" xsi:nil="true"/>
    <Distribution_Groups xmlns="c7ccd0ec-684e-4086-9f58-4486ff47b834" xsi:nil="true"/>
    <AppVersion xmlns="c7ccd0ec-684e-4086-9f58-4486ff47b834" xsi:nil="true"/>
    <IsNotebookLocked xmlns="c7ccd0ec-684e-4086-9f58-4486ff47b834" xsi:nil="true"/>
    <DefaultSectionNames xmlns="c7ccd0ec-684e-4086-9f58-4486ff47b834" xsi:nil="true"/>
    <Is_Collaboration_Space_Locked xmlns="c7ccd0ec-684e-4086-9f58-4486ff47b834" xsi:nil="true"/>
    <Math_Settings xmlns="c7ccd0ec-684e-4086-9f58-4486ff47b834" xsi:nil="true"/>
    <Members xmlns="c7ccd0ec-684e-4086-9f58-4486ff47b834">
      <UserInfo>
        <DisplayName/>
        <AccountId xsi:nil="true"/>
        <AccountType/>
      </UserInfo>
    </Members>
    <Self_Registration_Enabled xmlns="c7ccd0ec-684e-4086-9f58-4486ff47b834" xsi:nil="true"/>
    <Invited_Members xmlns="c7ccd0ec-684e-4086-9f58-4486ff47b834" xsi:nil="true"/>
    <Teams_Channel_Section_Location xmlns="c7ccd0ec-684e-4086-9f58-4486ff47b834" xsi:nil="true"/>
    <Templates xmlns="c7ccd0ec-684e-4086-9f58-4486ff47b834" xsi:nil="true"/>
    <Member_Groups xmlns="c7ccd0ec-684e-4086-9f58-4486ff47b834">
      <UserInfo>
        <DisplayName/>
        <AccountId xsi:nil="true"/>
        <AccountType/>
      </UserInfo>
    </Member_Groups>
    <Has_Leaders_Only_SectionGroup xmlns="c7ccd0ec-684e-4086-9f58-4486ff47b834" xsi:nil="true"/>
    <LMS_Mappings xmlns="c7ccd0ec-684e-4086-9f58-4486ff47b834" xsi:nil="true"/>
    <CultureName xmlns="c7ccd0ec-684e-4086-9f58-4486ff47b834" xsi:nil="true"/>
    <Owner xmlns="c7ccd0ec-684e-4086-9f58-4486ff47b834">
      <UserInfo>
        <DisplayName/>
        <AccountId xsi:nil="true"/>
        <AccountType/>
      </UserInfo>
    </Owner>
    <Leaders xmlns="c7ccd0ec-684e-4086-9f58-4486ff47b834">
      <UserInfo>
        <DisplayName/>
        <AccountId xsi:nil="true"/>
        <AccountType/>
      </UserInfo>
    </Lead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9611B99A2EB4AA3D8EEEEAB7C34F3" ma:contentTypeVersion="36" ma:contentTypeDescription="Create a new document." ma:contentTypeScope="" ma:versionID="e1c16bdc1ff76a89cdef8a0ed49e7f5d">
  <xsd:schema xmlns:xsd="http://www.w3.org/2001/XMLSchema" xmlns:xs="http://www.w3.org/2001/XMLSchema" xmlns:p="http://schemas.microsoft.com/office/2006/metadata/properties" xmlns:ns3="c7ccd0ec-684e-4086-9f58-4486ff47b834" xmlns:ns4="fa36ece8-13ff-4fb0-ba27-9bd0d1e9123e" targetNamespace="http://schemas.microsoft.com/office/2006/metadata/properties" ma:root="true" ma:fieldsID="f0b9df3ef39a68fbd70214cab8f688d2" ns3:_="" ns4:_="">
    <xsd:import namespace="c7ccd0ec-684e-4086-9f58-4486ff47b834"/>
    <xsd:import namespace="fa36ece8-13ff-4fb0-ba27-9bd0d1e912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cd0ec-684e-4086-9f58-4486ff47b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NotebookType" ma:index="23" nillable="true" ma:displayName="Notebook Type" ma:internalName="NotebookType">
      <xsd:simpleType>
        <xsd:restriction base="dms:Text"/>
      </xsd:simpleType>
    </xsd:element>
    <xsd:element name="FolderType" ma:index="24" nillable="true" ma:displayName="Folder Type" ma:internalName="FolderType">
      <xsd:simpleType>
        <xsd:restriction base="dms:Text"/>
      </xsd:simpleType>
    </xsd:element>
    <xsd:element name="CultureName" ma:index="25" nillable="true" ma:displayName="Culture Name" ma:internalName="CultureName">
      <xsd:simpleType>
        <xsd:restriction base="dms:Text"/>
      </xsd:simpleType>
    </xsd:element>
    <xsd:element name="AppVersion" ma:index="26" nillable="true" ma:displayName="App Version" ma:internalName="AppVersion">
      <xsd:simpleType>
        <xsd:restriction base="dms:Text"/>
      </xsd:simpleType>
    </xsd:element>
    <xsd:element name="TeamsChannelId" ma:index="27" nillable="true" ma:displayName="Teams Channel Id" ma:internalName="TeamsChannelId">
      <xsd:simpleType>
        <xsd:restriction base="dms:Text"/>
      </xsd:simpleType>
    </xsd:element>
    <xsd:element name="Owner" ma:index="2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DefaultSectionNames" ma:index="3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6ece8-13ff-4fb0-ba27-9bd0d1e91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38C56-D613-4EDA-94CE-C286E8C85149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fa36ece8-13ff-4fb0-ba27-9bd0d1e9123e"/>
    <ds:schemaRef ds:uri="c7ccd0ec-684e-4086-9f58-4486ff47b83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6363F-9DE1-413E-ADB3-3D780BA4A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ccd0ec-684e-4086-9f58-4486ff47b834"/>
    <ds:schemaRef ds:uri="fa36ece8-13ff-4fb0-ba27-9bd0d1e91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159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Teresa Bosley</cp:lastModifiedBy>
  <cp:revision>7</cp:revision>
  <cp:lastPrinted>2023-03-31T15:28:18Z</cp:lastPrinted>
  <dcterms:created xsi:type="dcterms:W3CDTF">2023-02-05T14:50:22Z</dcterms:created>
  <dcterms:modified xsi:type="dcterms:W3CDTF">2023-03-31T15:34:43Z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0x010100CE19611B99A2EB4AA3D8EEEEAB7C34F3</vt:lpwstr>
  </property>
</Properties>
</file>