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91"/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7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9" y="706882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372139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Listen and Appraise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Instruments/voices you can hear: Keyboard, drums, bass, a female singer.</a:t>
            </a: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Do the words of the song tell a story? 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Does the music create a story in your imagination? What story?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689160" y="1033671"/>
            <a:ext cx="9217255" cy="1073426"/>
          </a:xfrm>
          <a:prstGeom prst="roundRect">
            <a:avLst/>
          </a:prstGeom>
          <a:solidFill>
            <a:srgbClr val="00A69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omic Sans MS" panose="030F0702030302020204" pitchFamily="66" charset="0"/>
              </a:rPr>
              <a:t>Vocabulary</a:t>
            </a: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 Keyboard,  drums,  bass,  pentatonic  scale,  pulse,  rhythm,  pitch,  tempo, dynamics, texture  structure,  compose,  improvise,  hook,  melody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63F1CEA-47F0-4D9E-8881-A25B3BE5A147}"/>
              </a:ext>
            </a:extLst>
          </p:cNvPr>
          <p:cNvSpPr/>
          <p:nvPr/>
        </p:nvSpPr>
        <p:spPr>
          <a:xfrm>
            <a:off x="4282976" y="2372139"/>
            <a:ext cx="3626047" cy="4141536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latin typeface="Comic Sans MS" panose="030F0702030302020204" pitchFamily="66" charset="0"/>
              </a:rPr>
              <a:t>Musical Activities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Warm-up games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Singing in 2 parts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Play instrumental parts with the song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r>
              <a:rPr lang="en-GB" dirty="0">
                <a:latin typeface="Comic Sans MS" panose="030F0702030302020204" pitchFamily="66" charset="0"/>
              </a:rPr>
              <a:t>Improvise using up to 3 notes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Compose a simple melody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05C5CBB-8264-4B03-8D54-E8606CEE4DB8}"/>
              </a:ext>
            </a:extLst>
          </p:cNvPr>
          <p:cNvSpPr/>
          <p:nvPr/>
        </p:nvSpPr>
        <p:spPr>
          <a:xfrm>
            <a:off x="8280368" y="2372138"/>
            <a:ext cx="3626047" cy="41415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8573E6-0CD1-4446-8855-D260AE7447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69" b="92334" l="9402" r="89744">
                        <a14:foregroundMark x1="53846" y1="6969" x2="51282" y2="10105"/>
                        <a14:foregroundMark x1="29060" y1="92334" x2="68376" y2="91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307142">
            <a:off x="612924" y="3774280"/>
            <a:ext cx="439955" cy="10792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611D21-FB5B-42BE-AD74-C532E58DBE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252" b="91748" l="8297" r="93450">
                        <a14:foregroundMark x1="8297" y1="59223" x2="8297" y2="63107"/>
                        <a14:foregroundMark x1="20087" y1="90777" x2="20087" y2="90777"/>
                        <a14:foregroundMark x1="34498" y1="83010" x2="34498" y2="83010"/>
                        <a14:foregroundMark x1="80786" y1="92233" x2="80786" y2="92233"/>
                        <a14:foregroundMark x1="91703" y1="65534" x2="88210" y2="55825"/>
                        <a14:foregroundMark x1="93886" y1="64563" x2="89956" y2="56311"/>
                        <a14:foregroundMark x1="77729" y1="8252" x2="76419" y2="8738"/>
                        <a14:foregroundMark x1="17031" y1="59709" x2="58515" y2="59223"/>
                        <a14:foregroundMark x1="58515" y1="59223" x2="84279" y2="59709"/>
                        <a14:foregroundMark x1="82533" y1="53398" x2="86900" y2="61650"/>
                        <a14:foregroundMark x1="90393" y1="55825" x2="92576" y2="592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3482" y="3704900"/>
            <a:ext cx="920956" cy="8284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44438" y="4352298"/>
            <a:ext cx="843666" cy="6003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D89E6A-B1B0-46B1-B659-0C3AD8BE3D0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772" b="89474" l="9524" r="92517">
                        <a14:foregroundMark x1="92517" y1="47368" x2="92517" y2="473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129008">
            <a:off x="2458696" y="3866506"/>
            <a:ext cx="1400175" cy="5429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12630" y="2706832"/>
            <a:ext cx="1017758" cy="1024367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4828C26-4AC9-4C0B-B6BB-E2DFE886181B}"/>
              </a:ext>
            </a:extLst>
          </p:cNvPr>
          <p:cNvSpPr/>
          <p:nvPr/>
        </p:nvSpPr>
        <p:spPr>
          <a:xfrm>
            <a:off x="8436645" y="2600453"/>
            <a:ext cx="33252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Perform &amp; Share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What did you like best about this Unit?   Why?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Was there anything you didn’t enjoy about it?  Why?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C40C577-2F45-4070-BC6B-EFA57D17D4F6}"/>
              </a:ext>
            </a:extLst>
          </p:cNvPr>
          <p:cNvSpPr/>
          <p:nvPr/>
        </p:nvSpPr>
        <p:spPr>
          <a:xfrm rot="21230175">
            <a:off x="1058341" y="562410"/>
            <a:ext cx="12731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UKS2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3041BF-7C6B-446A-BC5B-B2E1BA37335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8425" b="97436" l="2256" r="93233">
                        <a14:foregroundMark x1="4135" y1="72527" x2="19925" y2="93773"/>
                        <a14:foregroundMark x1="19925" y1="93773" x2="90602" y2="95604"/>
                        <a14:foregroundMark x1="29323" y1="23810" x2="34586" y2="31502"/>
                        <a14:foregroundMark x1="22932" y1="31868" x2="30451" y2="37729"/>
                        <a14:foregroundMark x1="18421" y1="40659" x2="25188" y2="45421"/>
                        <a14:foregroundMark x1="16917" y1="50916" x2="24812" y2="56044"/>
                        <a14:foregroundMark x1="15038" y1="58974" x2="24060" y2="63004"/>
                        <a14:foregroundMark x1="10150" y1="68132" x2="19925" y2="75824"/>
                        <a14:foregroundMark x1="2256" y1="71429" x2="6391" y2="95971"/>
                        <a14:foregroundMark x1="92105" y1="66300" x2="86090" y2="65934"/>
                        <a14:foregroundMark x1="56015" y1="27839" x2="64662" y2="34799"/>
                        <a14:foregroundMark x1="43233" y1="32234" x2="50752" y2="45421"/>
                        <a14:foregroundMark x1="77820" y1="66300" x2="72180" y2="72527"/>
                        <a14:foregroundMark x1="78947" y1="67033" x2="85338" y2="69597"/>
                        <a14:foregroundMark x1="86466" y1="97802" x2="77820" y2="96703"/>
                        <a14:foregroundMark x1="40226" y1="8425" x2="40602" y2="11722"/>
                        <a14:foregroundMark x1="52256" y1="9524" x2="54135" y2="13919"/>
                        <a14:foregroundMark x1="10526" y1="12454" x2="10526" y2="12454"/>
                        <a14:foregroundMark x1="6391" y1="34799" x2="6391" y2="34799"/>
                        <a14:foregroundMark x1="90226" y1="31136" x2="90226" y2="31136"/>
                        <a14:foregroundMark x1="87218" y1="12454" x2="86842" y2="13187"/>
                        <a14:foregroundMark x1="89098" y1="30769" x2="90602" y2="31868"/>
                        <a14:foregroundMark x1="90602" y1="29304" x2="89098" y2="32234"/>
                        <a14:foregroundMark x1="87218" y1="29670" x2="87970" y2="32234"/>
                        <a14:foregroundMark x1="10902" y1="9890" x2="11654" y2="14652"/>
                        <a14:foregroundMark x1="7143" y1="15018" x2="10526" y2="12454"/>
                        <a14:foregroundMark x1="6767" y1="32601" x2="7519" y2="38462"/>
                        <a14:foregroundMark x1="3383" y1="38462" x2="10150" y2="35165"/>
                        <a14:foregroundMark x1="86842" y1="33700" x2="93233" y2="30769"/>
                        <a14:foregroundMark x1="47744" y1="14652" x2="48872" y2="20879"/>
                        <a14:foregroundMark x1="38346" y1="18681" x2="36466" y2="24542"/>
                        <a14:foregroundMark x1="18797" y1="30769" x2="24436" y2="34066"/>
                        <a14:foregroundMark x1="13158" y1="49451" x2="23684" y2="53114"/>
                        <a14:foregroundMark x1="84586" y1="14652" x2="86090" y2="1318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36645" y="4631778"/>
            <a:ext cx="1783455" cy="18303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1A4D87E-C9CD-4463-915A-21647F6A8EF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504009" y="137793"/>
            <a:ext cx="2969790" cy="7885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AF535D2-4C4E-4F8C-A9C0-FF5927D7DE3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340649" y="307181"/>
            <a:ext cx="6565766" cy="59396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FAD2867-AFB7-4C2B-AB31-6DDCF8F2C0E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3774" b="94969" l="1188" r="96200">
                        <a14:foregroundMark x1="19952" y1="95283" x2="21853" y2="90881"/>
                        <a14:foregroundMark x1="9026" y1="94340" x2="9739" y2="93711"/>
                        <a14:foregroundMark x1="7363" y1="83333" x2="8314" y2="82390"/>
                        <a14:foregroundMark x1="4276" y1="74214" x2="5938" y2="72327"/>
                        <a14:foregroundMark x1="2613" y1="64465" x2="4038" y2="62579"/>
                        <a14:foregroundMark x1="1188" y1="53459" x2="2375" y2="51572"/>
                        <a14:foregroundMark x1="50831" y1="26101" x2="53682" y2="28302"/>
                        <a14:foregroundMark x1="83848" y1="34906" x2="86698" y2="32390"/>
                        <a14:foregroundMark x1="91211" y1="63836" x2="90024" y2="70755"/>
                        <a14:foregroundMark x1="96200" y1="16667" x2="90974" y2="13836"/>
                        <a14:foregroundMark x1="54632" y1="3774" x2="61520" y2="6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99939" y="4665823"/>
            <a:ext cx="1513188" cy="114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09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D4DD42-E47C-46F0-8B55-50120FCEFF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A38C56-D613-4EDA-94CE-C286E8C85149}">
  <ds:schemaRefs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fa36ece8-13ff-4fb0-ba27-9bd0d1e9123e"/>
    <ds:schemaRef ds:uri="c7ccd0ec-684e-4086-9f58-4486ff47b834"/>
    <ds:schemaRef ds:uri="http://schemas.microsoft.com/office/2006/metadata/properties"/>
    <ds:schemaRef ds:uri="ef0db93c-26b1-4785-aa1d-9340deae468a"/>
    <ds:schemaRef ds:uri="7a4f7885-7dec-4956-8e33-f59d6bd32f49"/>
  </ds:schemaRefs>
</ds:datastoreItem>
</file>

<file path=customXml/itemProps3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124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Pupil</cp:lastModifiedBy>
  <cp:revision>14</cp:revision>
  <dcterms:created xsi:type="dcterms:W3CDTF">2023-02-05T14:50:22Z</dcterms:created>
  <dcterms:modified xsi:type="dcterms:W3CDTF">2023-04-27T13:16:30Z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</Properties>
</file>