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7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6AF2-539B-4C06-B444-102B7FB7B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A614F-04AE-4F40-A5BB-99D14B6EF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B61E0-878E-4446-8E51-6FD4AEDF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1B8B-79D4-4354-9046-00C1ABFE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7341E-1049-4C1E-A0B2-AC398149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2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12CB-AEDC-448B-8998-EE041BC8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FF3A4-26F7-4622-A228-F00B911E3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24CFE-1AC1-4507-A978-5B12C3AF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0549A-CC37-44AE-9A49-A7FD9CDE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F4132-A0F5-4D21-93AF-348BDDD4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7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A6A17-5DE4-4305-8C12-FC902EFEE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B4E6F-B175-48BB-BAF3-9E88169FC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54C7-7281-45EE-BAF4-9D24E21C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7D854-8B06-4C6F-8021-2BDA60D8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74E8-7CA9-4C8F-A7D2-78E8E346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21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66E5-5CFC-4684-99F6-02E24669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2B81-33B0-4139-93B6-3E97BA48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3F984-45D9-4696-9D21-404734C8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24994-FEB9-4374-9DC7-D0B47C9C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0205A-8FE3-464E-B2A5-8A8316BC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8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456A-26DE-450C-B06E-8E073593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F0A1D-3BA9-465F-B893-4CC374810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5FFEF-D24D-4E15-9384-29348EEE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2B2B9-6CA9-43B1-824C-1074D15D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3009C-4F59-4D84-A311-96D016E0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3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EC04-AB2A-4229-932E-66FD43A5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96CD9-E38D-448D-8C47-8F6C77EC7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9DA06-C816-4695-9FA3-99122F01B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86684-F913-4789-88E7-C2FC80A4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14/04/2023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B05F3-38BF-4FC5-A40D-7D006D38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4211A-2D51-407F-82F7-9F8E2DAC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7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0566-E76B-42B2-9150-4D920FF9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4F027-DA7A-4EFF-AE43-C18BF67E9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C63E7-C81E-443A-9158-72108039A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831A6-8935-483D-827F-4BF52EC03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0C6A7-B307-427E-8042-D5EEC5948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F52E0-82F4-4C96-9491-6DDF7FEF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14/04/2023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24D9D-B7A5-429A-A675-84324FB2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4E4B2-2B90-408E-9B48-21AABB93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61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49C2-EE6D-4129-8A80-DC9C3C1A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27FCA-8613-43B4-AEB1-AD00D4F2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14/04/2023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E4363-7F2A-4309-BB42-EB37F8A5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23ACC-FDC7-4639-83D1-7A82130E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77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15C82-D0B9-4773-B4A2-EA62453B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14/04/2023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4FA44-94D8-4CAB-8355-C228EA4A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C6F3-09D2-4CCA-996E-B53FB998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28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9C80-7183-426C-BC24-74C2D6DD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D51E-D889-4CCB-99D6-81A7D86D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76ACA-9368-4A3C-BEF2-8A6880D87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441FB-EFFF-407C-B267-B0219BD0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14/04/2023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1AE5A-C42C-4D06-AAD5-19591DD4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8607B-5C84-4F40-96B4-DE1966C9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21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BA47-331A-4122-8D31-8FEB7A39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9BA7D-2BED-4663-8F2A-A0B8AF547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FAC13-3663-4652-89CD-0E64C7013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3D6A1-1987-449F-9FC5-A00769FC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14/04/2023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43D54-49E1-47A4-8C0C-70303047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2233E-244A-42AF-907F-FCAFE023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20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6CF27-42F9-4813-9BBA-AEEA3A43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D1BB0-4B51-4B6E-87B2-F3453B581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50E18-3CEA-4015-A396-C7A529D4E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7BC8-1F59-476A-AF29-2EF64AF19BDE}" type="datetimeFigureOut">
              <a:rPr lang="en-GB" smtClean="0"/>
              <a:t>14/04/2023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6DFC-8894-4DD5-93FB-36BE23307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03C8F-5503-48C9-98A8-71C8341BD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63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FACD75F-DA66-4475-B6C9-2AACFFDDD1B8}"/>
              </a:ext>
            </a:extLst>
          </p:cNvPr>
          <p:cNvSpPr/>
          <p:nvPr/>
        </p:nvSpPr>
        <p:spPr>
          <a:xfrm>
            <a:off x="4332830" y="2555797"/>
            <a:ext cx="3418911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Lesson 4  </a:t>
            </a:r>
            <a:r>
              <a:rPr lang="en-GB" dirty="0">
                <a:latin typeface="Comic Sans MS" panose="030F0702030302020204" pitchFamily="66" charset="0"/>
              </a:rPr>
              <a:t>I can say some changes in flight since the Wright Brothers flight.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powered flight, chronology, changes</a:t>
            </a:r>
          </a:p>
          <a:p>
            <a:pPr algn="ctr"/>
            <a:r>
              <a:rPr lang="en-GB" sz="1600" dirty="0">
                <a:latin typeface="Comic Sans MS" panose="030F0702030302020204" pitchFamily="66" charset="0"/>
              </a:rPr>
              <a:t>– </a:t>
            </a:r>
            <a:endParaRPr lang="en-GB" dirty="0">
              <a:latin typeface="Comic Sans M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3298F7-1E1C-4BC3-81EF-365F54CBCDDF}"/>
              </a:ext>
            </a:extLst>
          </p:cNvPr>
          <p:cNvSpPr/>
          <p:nvPr/>
        </p:nvSpPr>
        <p:spPr>
          <a:xfrm>
            <a:off x="7751741" y="70144"/>
            <a:ext cx="3248846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2 –</a:t>
            </a:r>
            <a:r>
              <a:rPr lang="en-GB" sz="2000" dirty="0">
                <a:latin typeface="Sassoon Primary" pitchFamily="50" charset="0"/>
              </a:rPr>
              <a:t>I can share the story of how the Wright Brothers became famous with a group</a:t>
            </a:r>
          </a:p>
          <a:p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Flight, aero-plane, Wright Brothers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FF2455-50CB-48D0-AE19-5AEFAD8F815D}"/>
              </a:ext>
            </a:extLst>
          </p:cNvPr>
          <p:cNvSpPr/>
          <p:nvPr/>
        </p:nvSpPr>
        <p:spPr>
          <a:xfrm>
            <a:off x="3291786" y="66889"/>
            <a:ext cx="3590578" cy="22500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Sassoon Primary" pitchFamily="50" charset="0"/>
              </a:rPr>
              <a:t>Lesson 1 –</a:t>
            </a:r>
            <a:r>
              <a:rPr lang="en-GB" sz="2000" dirty="0">
                <a:latin typeface="Sassoon Primary" pitchFamily="50" charset="0"/>
              </a:rPr>
              <a:t>I know why the Wright Brothers were famous.</a:t>
            </a:r>
          </a:p>
          <a:p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first flight, aeroplane, Wright Brothers</a:t>
            </a:r>
          </a:p>
          <a:p>
            <a:r>
              <a:rPr lang="en-GB" sz="1600" dirty="0">
                <a:latin typeface="Sassoon Primary" pitchFamily="50" charset="0"/>
              </a:rPr>
              <a:t>  </a:t>
            </a:r>
            <a:endParaRPr lang="en-GB" sz="2000" dirty="0">
              <a:solidFill>
                <a:srgbClr val="FFFF00"/>
              </a:solidFill>
              <a:latin typeface="Sassoon Primary" pitchFamily="50" charset="0"/>
            </a:endParaRPr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3" y="344324"/>
            <a:ext cx="1855884" cy="907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03C1702-CFF2-44CA-8A64-FF69C21B606F}"/>
              </a:ext>
            </a:extLst>
          </p:cNvPr>
          <p:cNvSpPr/>
          <p:nvPr/>
        </p:nvSpPr>
        <p:spPr>
          <a:xfrm>
            <a:off x="362857" y="2555796"/>
            <a:ext cx="3518861" cy="220267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3 –</a:t>
            </a:r>
            <a:r>
              <a:rPr lang="en-GB" sz="2000" dirty="0">
                <a:latin typeface="Sassoon Primary" pitchFamily="50" charset="0"/>
              </a:rPr>
              <a:t>I know that we use different sources to tell us about life in the past.  </a:t>
            </a:r>
          </a:p>
          <a:p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source, evidence</a:t>
            </a:r>
          </a:p>
          <a:p>
            <a:endParaRPr lang="en-GB" sz="1600" dirty="0">
              <a:latin typeface="Sassoon Primary" pitchFamily="50" charset="0"/>
            </a:endParaRPr>
          </a:p>
          <a:p>
            <a:endParaRPr lang="en-GB" sz="1600" dirty="0">
              <a:latin typeface="Sassoon Primary" pitchFamily="50" charset="0"/>
            </a:endParaRPr>
          </a:p>
          <a:p>
            <a:r>
              <a:rPr lang="en-GB" sz="1600" dirty="0">
                <a:latin typeface="Sassoon Primary" pitchFamily="50" charset="0"/>
              </a:rPr>
              <a:t>  </a:t>
            </a:r>
            <a:endParaRPr lang="en-US" sz="1600" dirty="0">
              <a:latin typeface="Sassoon Primary" pitchFamily="50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0104FD-3AB1-4614-AAC5-EC354077E168}"/>
              </a:ext>
            </a:extLst>
          </p:cNvPr>
          <p:cNvSpPr/>
          <p:nvPr/>
        </p:nvSpPr>
        <p:spPr>
          <a:xfrm>
            <a:off x="8247725" y="2434890"/>
            <a:ext cx="3319126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600" dirty="0">
                <a:latin typeface="Sassoon Primary" pitchFamily="50" charset="0"/>
              </a:rPr>
              <a:t>Lesson 5: </a:t>
            </a:r>
            <a:r>
              <a:rPr lang="en-GB" sz="2000" dirty="0">
                <a:latin typeface="Sassoon Primary" pitchFamily="50" charset="0"/>
              </a:rPr>
              <a:t>I can say facts about the Moon landing.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moon landing, astronauts, Neil Armstrong.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6331F1-4408-47AB-948C-94D960A13520}"/>
              </a:ext>
            </a:extLst>
          </p:cNvPr>
          <p:cNvSpPr/>
          <p:nvPr/>
        </p:nvSpPr>
        <p:spPr>
          <a:xfrm>
            <a:off x="362858" y="4876472"/>
            <a:ext cx="3590578" cy="182912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6 –</a:t>
            </a:r>
            <a:r>
              <a:rPr lang="en-GB" sz="2000" dirty="0">
                <a:latin typeface="Sassoon Primary" pitchFamily="50" charset="0"/>
              </a:rPr>
              <a:t>I can say why people would want or not want to go to the Moon. </a:t>
            </a:r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reasons, debate</a:t>
            </a:r>
            <a:r>
              <a:rPr lang="en-GB" sz="2000" dirty="0">
                <a:latin typeface="Sassoon Primary" pitchFamily="50" charset="0"/>
              </a:rPr>
              <a:t>. </a:t>
            </a:r>
            <a:endParaRPr lang="en-US" sz="2000" dirty="0">
              <a:solidFill>
                <a:srgbClr val="FFFF00"/>
              </a:solidFill>
              <a:latin typeface="Sassoon Primary" pitchFamily="50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4435E2-F823-47B0-BC88-DD4B311522C3}"/>
              </a:ext>
            </a:extLst>
          </p:cNvPr>
          <p:cNvSpPr/>
          <p:nvPr/>
        </p:nvSpPr>
        <p:spPr>
          <a:xfrm>
            <a:off x="362856" y="1638139"/>
            <a:ext cx="2560818" cy="79675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Knowledge Organiser – KS1 History Sum 1 2023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BA93B4-1E00-4150-9504-92159F031B89}"/>
              </a:ext>
            </a:extLst>
          </p:cNvPr>
          <p:cNvSpPr/>
          <p:nvPr/>
        </p:nvSpPr>
        <p:spPr>
          <a:xfrm>
            <a:off x="8396344" y="4721416"/>
            <a:ext cx="3393003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ssoon Primary" pitchFamily="50" charset="0"/>
              </a:rPr>
              <a:t>Year 1 – The Wright Brothers to the Moon Landings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46D89E-6360-4EA3-817D-6B6E98D0B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697" y="4203032"/>
            <a:ext cx="2502568" cy="25025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0535E4-0D38-4A71-A870-D8FA58FDB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268" y="491949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2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FACD75F-DA66-4475-B6C9-2AACFFDDD1B8}"/>
              </a:ext>
            </a:extLst>
          </p:cNvPr>
          <p:cNvSpPr/>
          <p:nvPr/>
        </p:nvSpPr>
        <p:spPr>
          <a:xfrm>
            <a:off x="4332830" y="2555797"/>
            <a:ext cx="3418911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Lesson 4  </a:t>
            </a:r>
            <a:r>
              <a:rPr lang="en-GB" dirty="0">
                <a:latin typeface="Comic Sans MS" panose="030F0702030302020204" pitchFamily="66" charset="0"/>
              </a:rPr>
              <a:t>I can suggest which changes were most significant..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powered flight, chronology, changes, significant</a:t>
            </a:r>
          </a:p>
          <a:p>
            <a:pPr algn="ctr"/>
            <a:r>
              <a:rPr lang="en-GB" sz="1600" dirty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3298F7-1E1C-4BC3-81EF-365F54CBCDDF}"/>
              </a:ext>
            </a:extLst>
          </p:cNvPr>
          <p:cNvSpPr/>
          <p:nvPr/>
        </p:nvSpPr>
        <p:spPr>
          <a:xfrm>
            <a:off x="7751740" y="70143"/>
            <a:ext cx="3590577" cy="224674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2 –</a:t>
            </a:r>
            <a:r>
              <a:rPr lang="en-GB" dirty="0">
                <a:latin typeface="Sassoon Primary" pitchFamily="50" charset="0"/>
              </a:rPr>
              <a:t>I can sequence the story of how the Wright Brothers became famous and know the important turning points.</a:t>
            </a:r>
          </a:p>
          <a:p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Flight, aero-plane, Wright Brothers, chronological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FF2455-50CB-48D0-AE19-5AEFAD8F815D}"/>
              </a:ext>
            </a:extLst>
          </p:cNvPr>
          <p:cNvSpPr/>
          <p:nvPr/>
        </p:nvSpPr>
        <p:spPr>
          <a:xfrm>
            <a:off x="3291786" y="66889"/>
            <a:ext cx="3590578" cy="22500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Sassoon Primary" pitchFamily="50" charset="0"/>
              </a:rPr>
              <a:t>Lesson 1 –</a:t>
            </a:r>
            <a:r>
              <a:rPr lang="en-GB" sz="2000" dirty="0">
                <a:latin typeface="Sassoon Primary" pitchFamily="50" charset="0"/>
              </a:rPr>
              <a:t>I know the impact that the Wright Brothers invention had on flight.</a:t>
            </a:r>
            <a:r>
              <a:rPr lang="en-GB" sz="1600" dirty="0">
                <a:latin typeface="Sassoon Primary" pitchFamily="50" charset="0"/>
              </a:rPr>
              <a:t> </a:t>
            </a:r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first flight, aeroplane, Wright Brothers, inventor, impact</a:t>
            </a:r>
          </a:p>
          <a:p>
            <a:r>
              <a:rPr lang="en-GB" sz="1600" dirty="0">
                <a:latin typeface="Sassoon Primary" pitchFamily="50" charset="0"/>
              </a:rPr>
              <a:t>  </a:t>
            </a:r>
            <a:endParaRPr lang="en-GB" sz="2000" dirty="0">
              <a:solidFill>
                <a:srgbClr val="FFFF00"/>
              </a:solidFill>
              <a:latin typeface="Sassoon Primary" pitchFamily="50" charset="0"/>
            </a:endParaRPr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3" y="344324"/>
            <a:ext cx="1855884" cy="907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03C1702-CFF2-44CA-8A64-FF69C21B606F}"/>
              </a:ext>
            </a:extLst>
          </p:cNvPr>
          <p:cNvSpPr/>
          <p:nvPr/>
        </p:nvSpPr>
        <p:spPr>
          <a:xfrm>
            <a:off x="362857" y="2555796"/>
            <a:ext cx="3518861" cy="220267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3 –</a:t>
            </a:r>
            <a:r>
              <a:rPr lang="en-GB" sz="2000" dirty="0">
                <a:latin typeface="Sassoon Primary" pitchFamily="50" charset="0"/>
              </a:rPr>
              <a:t>I  can say how different sources of evidence tell us about the past.</a:t>
            </a:r>
          </a:p>
          <a:p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source, evidence, newspaper report, diary</a:t>
            </a:r>
          </a:p>
          <a:p>
            <a:endParaRPr lang="en-GB" sz="1600" dirty="0">
              <a:latin typeface="Sassoon Primary" pitchFamily="50" charset="0"/>
            </a:endParaRPr>
          </a:p>
          <a:p>
            <a:endParaRPr lang="en-GB" sz="1600" dirty="0">
              <a:latin typeface="Sassoon Primary" pitchFamily="50" charset="0"/>
            </a:endParaRPr>
          </a:p>
          <a:p>
            <a:r>
              <a:rPr lang="en-GB" sz="1600" dirty="0">
                <a:latin typeface="Sassoon Primary" pitchFamily="50" charset="0"/>
              </a:rPr>
              <a:t>  </a:t>
            </a:r>
            <a:endParaRPr lang="en-US" sz="1600" dirty="0">
              <a:latin typeface="Sassoon Primary" pitchFamily="50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0104FD-3AB1-4614-AAC5-EC354077E168}"/>
              </a:ext>
            </a:extLst>
          </p:cNvPr>
          <p:cNvSpPr/>
          <p:nvPr/>
        </p:nvSpPr>
        <p:spPr>
          <a:xfrm>
            <a:off x="8247725" y="2434890"/>
            <a:ext cx="3590576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600" dirty="0">
                <a:latin typeface="Sassoon Primary" pitchFamily="50" charset="0"/>
              </a:rPr>
              <a:t>Lesson 5- </a:t>
            </a:r>
            <a:r>
              <a:rPr lang="en-GB" sz="2000" dirty="0">
                <a:latin typeface="Sassoon Primary" pitchFamily="50" charset="0"/>
              </a:rPr>
              <a:t>I can suggest why an astronaut might have wanted to go to the Moon.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moon landing, astronauts, Neil Armstrong, mission, motivation.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6331F1-4408-47AB-948C-94D960A13520}"/>
              </a:ext>
            </a:extLst>
          </p:cNvPr>
          <p:cNvSpPr/>
          <p:nvPr/>
        </p:nvSpPr>
        <p:spPr>
          <a:xfrm>
            <a:off x="362858" y="4876472"/>
            <a:ext cx="3590578" cy="182912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6 –</a:t>
            </a:r>
            <a:r>
              <a:rPr lang="en-GB" sz="2000" dirty="0">
                <a:latin typeface="Sassoon Primary" pitchFamily="50" charset="0"/>
              </a:rPr>
              <a:t> I can give arguments for and against space travel. </a:t>
            </a:r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reasons, debate, space exploration</a:t>
            </a:r>
            <a:r>
              <a:rPr lang="en-GB" sz="2000" dirty="0">
                <a:latin typeface="Sassoon Primary" pitchFamily="50" charset="0"/>
              </a:rPr>
              <a:t>. </a:t>
            </a:r>
            <a:endParaRPr lang="en-US" sz="2000" dirty="0">
              <a:solidFill>
                <a:srgbClr val="FFFF00"/>
              </a:solidFill>
              <a:latin typeface="Sassoon Primary" pitchFamily="50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4435E2-F823-47B0-BC88-DD4B311522C3}"/>
              </a:ext>
            </a:extLst>
          </p:cNvPr>
          <p:cNvSpPr/>
          <p:nvPr/>
        </p:nvSpPr>
        <p:spPr>
          <a:xfrm>
            <a:off x="362856" y="1638139"/>
            <a:ext cx="2560818" cy="79675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Knowledge Organiser – KS1 History Sum 1 2023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BA93B4-1E00-4150-9504-92159F031B89}"/>
              </a:ext>
            </a:extLst>
          </p:cNvPr>
          <p:cNvSpPr/>
          <p:nvPr/>
        </p:nvSpPr>
        <p:spPr>
          <a:xfrm>
            <a:off x="8396344" y="4721416"/>
            <a:ext cx="3393003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ssoon Primary" pitchFamily="50" charset="0"/>
              </a:rPr>
              <a:t>Year 2 – The Wright Brothers to the Moon Landings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46D89E-6360-4EA3-817D-6B6E98D0B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643" y="4436538"/>
            <a:ext cx="2269062" cy="2269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0535E4-0D38-4A71-A870-D8FA58FDB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268" y="491949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4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0db93c-26b1-4785-aa1d-9340deae468a" xsi:nil="true"/>
    <lcf76f155ced4ddcb4097134ff3c332f xmlns="7a4f7885-7dec-4956-8e33-f59d6bd32f4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7427F086EDB4380E444178B5C126B" ma:contentTypeVersion="16" ma:contentTypeDescription="Create a new document." ma:contentTypeScope="" ma:versionID="611cf4b2912203d9bf8f6c990d83b11d">
  <xsd:schema xmlns:xsd="http://www.w3.org/2001/XMLSchema" xmlns:xs="http://www.w3.org/2001/XMLSchema" xmlns:p="http://schemas.microsoft.com/office/2006/metadata/properties" xmlns:ns2="7a4f7885-7dec-4956-8e33-f59d6bd32f49" xmlns:ns3="ef0db93c-26b1-4785-aa1d-9340deae468a" targetNamespace="http://schemas.microsoft.com/office/2006/metadata/properties" ma:root="true" ma:fieldsID="0d48523644f2c77db1dce06409f6e6c4" ns2:_="" ns3:_="">
    <xsd:import namespace="7a4f7885-7dec-4956-8e33-f59d6bd32f49"/>
    <xsd:import namespace="ef0db93c-26b1-4785-aa1d-9340deae46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f7885-7dec-4956-8e33-f59d6bd32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7e2227a-d6d6-40cb-8ad7-dfc038abf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db93c-26b1-4785-aa1d-9340deae46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5bc1132-1d8c-4e03-a216-7db1b0d0244b}" ma:internalName="TaxCatchAll" ma:showField="CatchAllData" ma:web="ef0db93c-26b1-4785-aa1d-9340deae46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A38C56-D613-4EDA-94CE-C286E8C85149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f0db93c-26b1-4785-aa1d-9340deae468a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7a4f7885-7dec-4956-8e33-f59d6bd32f4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4CD68A3-FF18-4663-9078-A2AF6667AA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4f7885-7dec-4956-8e33-f59d6bd32f49"/>
    <ds:schemaRef ds:uri="ef0db93c-26b1-4785-aa1d-9340deae46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5E7CC4-A7AE-4477-B700-4A35E1D301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321</Words>
  <Application>Microsoft Office PowerPoint</Application>
  <PresentationFormat>Widescreen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Sassoon Primary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Bosley</dc:creator>
  <cp:lastModifiedBy>Stephanie McManus</cp:lastModifiedBy>
  <cp:revision>52</cp:revision>
  <dcterms:created xsi:type="dcterms:W3CDTF">2023-02-05T14:50:22Z</dcterms:created>
  <dcterms:modified xsi:type="dcterms:W3CDTF">2023-04-14T18:52:47Z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0x01010093E7427F086EDB4380E444178B5C126B</vt:lpwstr>
  </property>
  <property fmtid="{D5CDD505-2E9C-101B-9397-08002B2CF9AE}" pid="3" name="MediaServiceImageTags">
    <vt:lpwstr/>
  </property>
</Properties>
</file>