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8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5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864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53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5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1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669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53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8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1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4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02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E7A8-44EF-40DA-BC44-48957857CFFC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BA457-0952-4E9A-8584-ADD56DB5B9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15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35591" y="1156559"/>
            <a:ext cx="2464378" cy="237639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188265" y="243938"/>
            <a:ext cx="5786478" cy="65008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0325" y="859149"/>
            <a:ext cx="223103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Curriculum </a:t>
            </a:r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Leaflet </a:t>
            </a:r>
            <a:endParaRPr lang="en-GB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anose="02000600000000000000" pitchFamily="2" charset="0"/>
            </a:endParaRPr>
          </a:p>
          <a:p>
            <a:pPr algn="ctr"/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Garden Class</a:t>
            </a:r>
          </a:p>
          <a:p>
            <a:pPr algn="ctr"/>
            <a:r>
              <a:rPr lang="en-GB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Year 1/2</a:t>
            </a:r>
            <a:endParaRPr lang="en-GB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anose="02000600000000000000" pitchFamily="2" charset="0"/>
            </a:endParaRPr>
          </a:p>
          <a:p>
            <a:pPr algn="ctr"/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  <a:p>
            <a:pPr algn="ctr"/>
            <a:r>
              <a:rPr lang="en-GB" b="1" dirty="0" smtClean="0">
                <a:solidFill>
                  <a:srgbClr val="FFFF00"/>
                </a:solidFill>
                <a:latin typeface="Segoe Print" panose="02000600000000000000" pitchFamily="2" charset="0"/>
              </a:rPr>
              <a:t>Spring Term 2</a:t>
            </a:r>
          </a:p>
          <a:p>
            <a:pPr algn="ctr"/>
            <a:r>
              <a:rPr lang="en-GB" b="1" dirty="0" smtClean="0">
                <a:solidFill>
                  <a:srgbClr val="FFFF00"/>
                </a:solidFill>
                <a:latin typeface="Segoe Print" panose="02000600000000000000" pitchFamily="2" charset="0"/>
              </a:rPr>
              <a:t>2023</a:t>
            </a:r>
            <a:endParaRPr lang="en-GB" b="1" dirty="0">
              <a:solidFill>
                <a:srgbClr val="FFFF00"/>
              </a:solidFill>
              <a:latin typeface="Segoe Print" panose="02000600000000000000" pitchFamily="2" charset="0"/>
            </a:endParaRPr>
          </a:p>
        </p:txBody>
      </p:sp>
      <p:pic>
        <p:nvPicPr>
          <p:cNvPr id="1026" name="Picture 2" descr="C:\Documents and Settings\jduncan\Local Settings\Temporary Internet Files\Content.IE5\Y5LJJTFQ\MC900052616[1].wmf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2158915" y="1346492"/>
            <a:ext cx="49849" cy="45719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3349578" y="466981"/>
            <a:ext cx="1650586" cy="175432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English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This term, </a:t>
            </a:r>
            <a:r>
              <a:rPr lang="en-GB" sz="1200" dirty="0" smtClean="0">
                <a:latin typeface="Comic Sans MS" panose="030F0702030302020204" pitchFamily="66" charset="0"/>
              </a:rPr>
              <a:t>our focus text this term is ‘ The </a:t>
            </a:r>
            <a:r>
              <a:rPr lang="en-GB" sz="1200" dirty="0" smtClean="0">
                <a:latin typeface="Comic Sans MS" panose="030F0702030302020204" pitchFamily="66" charset="0"/>
              </a:rPr>
              <a:t>3 little pigs and we will be looking at ‘ defeating the monster’ stories and creating wanted posters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96953" y="515236"/>
            <a:ext cx="1718714" cy="83099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fontAlgn="base"/>
            <a:r>
              <a:rPr lang="en-US" sz="1200" b="1" u="sng" dirty="0">
                <a:latin typeface="Comic Sans MS" panose="030F0702030302020204" pitchFamily="66" charset="0"/>
              </a:rPr>
              <a:t>Maths</a:t>
            </a:r>
          </a:p>
          <a:p>
            <a:pPr fontAlgn="base"/>
            <a:r>
              <a:rPr lang="en-US" sz="1200" dirty="0">
                <a:latin typeface="Comic Sans MS" panose="030F0702030302020204" pitchFamily="66" charset="0"/>
              </a:rPr>
              <a:t>In Maths, we will be focusing on </a:t>
            </a:r>
            <a:r>
              <a:rPr lang="en-US" sz="1200" dirty="0" smtClean="0">
                <a:latin typeface="Comic Sans MS" panose="030F0702030302020204" pitchFamily="66" charset="0"/>
              </a:rPr>
              <a:t>time and fractions.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96953" y="3752931"/>
            <a:ext cx="1550990" cy="120032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Science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As scientists, we will be learning </a:t>
            </a:r>
            <a:r>
              <a:rPr lang="en-US" sz="1200" dirty="0" smtClean="0">
                <a:latin typeface="Comic Sans MS" pitchFamily="66" charset="0"/>
              </a:rPr>
              <a:t>about everyday materials and their uses</a:t>
            </a:r>
            <a:endParaRPr lang="en-US" sz="12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91531" y="3984356"/>
            <a:ext cx="1624889" cy="127727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100" b="1" u="sng" dirty="0" smtClean="0">
                <a:latin typeface="Comic Sans MS" pitchFamily="66" charset="0"/>
              </a:rPr>
              <a:t> </a:t>
            </a:r>
            <a:r>
              <a:rPr lang="en-GB" sz="1100" b="1" u="sng" dirty="0">
                <a:latin typeface="Comic Sans MS" pitchFamily="66" charset="0"/>
              </a:rPr>
              <a:t>Design and Technology</a:t>
            </a:r>
          </a:p>
          <a:p>
            <a:pPr algn="ctr"/>
            <a:r>
              <a:rPr lang="en-GB" sz="1100" dirty="0">
                <a:latin typeface="Comic Sans MS" pitchFamily="66" charset="0"/>
              </a:rPr>
              <a:t>We will </a:t>
            </a:r>
            <a:r>
              <a:rPr lang="en-GB" sz="1100" dirty="0" smtClean="0">
                <a:latin typeface="Comic Sans MS" pitchFamily="66" charset="0"/>
              </a:rPr>
              <a:t>looking at </a:t>
            </a:r>
            <a:r>
              <a:rPr lang="en-GB" sz="1100" dirty="0" smtClean="0">
                <a:latin typeface="Comic Sans MS" pitchFamily="66" charset="0"/>
              </a:rPr>
              <a:t>mechanisms including sliders and levers and creating moving pictures</a:t>
            </a:r>
            <a:r>
              <a:rPr lang="en-GB" sz="1100" dirty="0" smtClean="0">
                <a:latin typeface="Comic Sans MS" pitchFamily="66" charset="0"/>
              </a:rPr>
              <a:t> .</a:t>
            </a:r>
            <a:endParaRPr lang="en-GB" sz="11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88217" y="5446185"/>
            <a:ext cx="1624889" cy="101566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u="sng" dirty="0">
                <a:latin typeface="Comic Sans MS" pitchFamily="66" charset="0"/>
              </a:rPr>
              <a:t>Religious Education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 In RE, we will be </a:t>
            </a:r>
            <a:r>
              <a:rPr lang="en-US" sz="1200" dirty="0" smtClean="0">
                <a:latin typeface="Comic Sans MS" pitchFamily="66" charset="0"/>
              </a:rPr>
              <a:t>exploring</a:t>
            </a:r>
            <a:r>
              <a:rPr lang="en-US" sz="1200" dirty="0">
                <a:latin typeface="Comic Sans MS" pitchFamily="66" charset="0"/>
              </a:rPr>
              <a:t> </a:t>
            </a:r>
            <a:r>
              <a:rPr lang="en-US" sz="1200" dirty="0" smtClean="0">
                <a:latin typeface="Comic Sans MS" pitchFamily="66" charset="0"/>
              </a:rPr>
              <a:t>how Christians celebrate Easter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7266367" y="2560779"/>
            <a:ext cx="1571636" cy="815608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b="1" u="sng" dirty="0">
                <a:latin typeface="Comic Sans MS" pitchFamily="66" charset="0"/>
              </a:rPr>
              <a:t>Physical Education</a:t>
            </a:r>
          </a:p>
          <a:p>
            <a:pPr algn="ctr"/>
            <a:r>
              <a:rPr lang="en-US" sz="1200" dirty="0">
                <a:latin typeface="Comic Sans MS" pitchFamily="66" charset="0"/>
              </a:rPr>
              <a:t>This </a:t>
            </a:r>
            <a:r>
              <a:rPr lang="en-US" sz="1200" dirty="0" smtClean="0">
                <a:latin typeface="Comic Sans MS" pitchFamily="66" charset="0"/>
              </a:rPr>
              <a:t>half term </a:t>
            </a:r>
            <a:r>
              <a:rPr lang="en-US" sz="1200" dirty="0">
                <a:latin typeface="Comic Sans MS" pitchFamily="66" charset="0"/>
              </a:rPr>
              <a:t>we will </a:t>
            </a:r>
            <a:r>
              <a:rPr lang="en-US" sz="1200" dirty="0" smtClean="0">
                <a:latin typeface="Comic Sans MS" pitchFamily="66" charset="0"/>
              </a:rPr>
              <a:t>be </a:t>
            </a:r>
            <a:r>
              <a:rPr lang="en-US" sz="1200" dirty="0" smtClean="0">
                <a:latin typeface="Comic Sans MS" pitchFamily="66" charset="0"/>
              </a:rPr>
              <a:t>learning to play tag rugby</a:t>
            </a:r>
            <a:endParaRPr lang="en-US" sz="1200" dirty="0"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47242" y="464793"/>
            <a:ext cx="1949357" cy="1015663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Comic Sans MS" pitchFamily="66" charset="0"/>
              </a:rPr>
              <a:t>Forest School</a:t>
            </a:r>
            <a:endParaRPr lang="en-GB" sz="1200" b="1" u="sng" dirty="0">
              <a:latin typeface="Comic Sans MS" pitchFamily="66" charset="0"/>
            </a:endParaRPr>
          </a:p>
          <a:p>
            <a:pPr algn="ctr"/>
            <a:r>
              <a:rPr lang="en-GB" sz="1200" dirty="0" smtClean="0">
                <a:latin typeface="Comic Sans MS" pitchFamily="66" charset="0"/>
              </a:rPr>
              <a:t>This half term we will be getting outside to further develop our forest school skills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06818" y="2394945"/>
            <a:ext cx="1679282" cy="141577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Comic Sans MS" pitchFamily="66" charset="0"/>
              </a:rPr>
              <a:t>Computing</a:t>
            </a:r>
          </a:p>
          <a:p>
            <a:pPr algn="ctr"/>
            <a:r>
              <a:rPr lang="en-GB" sz="1200" dirty="0">
                <a:latin typeface="Comic Sans MS" pitchFamily="66" charset="0"/>
              </a:rPr>
              <a:t>We will be </a:t>
            </a:r>
            <a:r>
              <a:rPr lang="en-GB" sz="1200" dirty="0" smtClean="0">
                <a:latin typeface="Comic Sans MS" pitchFamily="66" charset="0"/>
              </a:rPr>
              <a:t>learning about simple programming and learning how to move a robot</a:t>
            </a:r>
            <a:endParaRPr lang="en-GB" sz="1100" dirty="0">
              <a:latin typeface="Comic Sans MS" pitchFamily="66" charset="0"/>
            </a:endParaRPr>
          </a:p>
          <a:p>
            <a:endParaRPr lang="en-GB" sz="1400" b="1" dirty="0">
              <a:latin typeface="Comic Sans MS" pitchFamily="66" charset="0"/>
            </a:endParaRPr>
          </a:p>
        </p:txBody>
      </p:sp>
      <p:sp>
        <p:nvSpPr>
          <p:cNvPr id="9" name="AutoShape 4" descr="Image result for king tu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" name="AutoShape 6" descr="Image result for king tut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" name="AutoShape 8" descr="Image result for king tu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142903" y="5518560"/>
            <a:ext cx="3820705" cy="1107996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GB" sz="1100" dirty="0">
              <a:latin typeface="Comic Sans MS" panose="030F0702030302020204" pitchFamily="66" charset="0"/>
            </a:endParaRPr>
          </a:p>
          <a:p>
            <a:r>
              <a:rPr lang="en-GB" sz="1100" b="1" dirty="0" smtClean="0">
                <a:latin typeface="Comic Sans MS" panose="030F0702030302020204" pitchFamily="66" charset="0"/>
              </a:rPr>
              <a:t>Collective Worship </a:t>
            </a:r>
            <a:r>
              <a:rPr lang="en-GB" sz="1100" dirty="0" smtClean="0">
                <a:latin typeface="Comic Sans MS" panose="030F0702030302020204" pitchFamily="66" charset="0"/>
              </a:rPr>
              <a:t>– Lent, World Book Day, Mothering Sunday, </a:t>
            </a:r>
            <a:r>
              <a:rPr lang="en-GB" sz="1100" dirty="0" err="1" smtClean="0">
                <a:latin typeface="Comic Sans MS" panose="030F0702030302020204" pitchFamily="66" charset="0"/>
              </a:rPr>
              <a:t>Glabal</a:t>
            </a:r>
            <a:r>
              <a:rPr lang="en-GB" sz="1100" dirty="0" smtClean="0">
                <a:latin typeface="Comic Sans MS" panose="030F0702030302020204" pitchFamily="66" charset="0"/>
              </a:rPr>
              <a:t> neighbours, </a:t>
            </a:r>
            <a:r>
              <a:rPr lang="en-GB" sz="1100" dirty="0">
                <a:latin typeface="Comic Sans MS" panose="030F0702030302020204" pitchFamily="66" charset="0"/>
              </a:rPr>
              <a:t>E</a:t>
            </a:r>
            <a:r>
              <a:rPr lang="en-GB" sz="1100" dirty="0" smtClean="0">
                <a:latin typeface="Comic Sans MS" panose="030F0702030302020204" pitchFamily="66" charset="0"/>
              </a:rPr>
              <a:t>aster</a:t>
            </a:r>
          </a:p>
          <a:p>
            <a:r>
              <a:rPr lang="en-GB" sz="1100" b="1" dirty="0">
                <a:latin typeface="Comic Sans MS" panose="030F0702030302020204" pitchFamily="66" charset="0"/>
              </a:rPr>
              <a:t>P</a:t>
            </a:r>
            <a:r>
              <a:rPr lang="en-GB" sz="1100" b="1" dirty="0" smtClean="0">
                <a:latin typeface="Comic Sans MS" panose="030F0702030302020204" pitchFamily="66" charset="0"/>
              </a:rPr>
              <a:t>SHE:</a:t>
            </a:r>
            <a:r>
              <a:rPr lang="en-GB" sz="1100" dirty="0" smtClean="0">
                <a:latin typeface="Comic Sans MS" panose="030F0702030302020204" pitchFamily="66" charset="0"/>
              </a:rPr>
              <a:t> Difference and diversity</a:t>
            </a:r>
          </a:p>
          <a:p>
            <a:r>
              <a:rPr lang="en-GB" sz="1100" b="1" dirty="0" smtClean="0">
                <a:latin typeface="Comic Sans MS" panose="030F0702030302020204" pitchFamily="66" charset="0"/>
              </a:rPr>
              <a:t>British Values</a:t>
            </a:r>
            <a:r>
              <a:rPr lang="en-GB" sz="1100" dirty="0" smtClean="0">
                <a:latin typeface="Comic Sans MS" panose="030F0702030302020204" pitchFamily="66" charset="0"/>
              </a:rPr>
              <a:t>: Democracy, Rule of law, Individual liberty, Tolerance, Mutual Respect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4728" y="1583593"/>
            <a:ext cx="1718714" cy="83099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History</a:t>
            </a:r>
          </a:p>
          <a:p>
            <a:r>
              <a:rPr lang="en-GB" sz="1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In history we will be </a:t>
            </a:r>
            <a:r>
              <a:rPr lang="en-GB" sz="12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learning about Grace Darling</a:t>
            </a:r>
            <a:endParaRPr lang="en-GB" sz="1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7" name="Picture 4" descr="https://m.media-amazon.com/images/I/61KJblbT42L._SY291_BO1,204,203,200_QL40_ML2_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95"/>
          <a:stretch/>
        </p:blipFill>
        <p:spPr bwMode="auto">
          <a:xfrm>
            <a:off x="5197419" y="1712924"/>
            <a:ext cx="1857375" cy="2430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5200608" y="4376345"/>
            <a:ext cx="1785401" cy="10002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b="1" u="sng" dirty="0" smtClean="0">
                <a:latin typeface="Comic Sans MS" pitchFamily="66" charset="0"/>
              </a:rPr>
              <a:t>Music</a:t>
            </a:r>
            <a:endParaRPr lang="en-US" sz="1100" b="1" u="sng" dirty="0">
              <a:latin typeface="Comic Sans MS" pitchFamily="66" charset="0"/>
            </a:endParaRPr>
          </a:p>
          <a:p>
            <a:pPr algn="ctr"/>
            <a:r>
              <a:rPr lang="en-US" sz="1200" dirty="0" smtClean="0">
                <a:latin typeface="Comic Sans MS" pitchFamily="66" charset="0"/>
              </a:rPr>
              <a:t>Our unit is called </a:t>
            </a:r>
            <a:r>
              <a:rPr lang="en-US" sz="1200" dirty="0" err="1" smtClean="0">
                <a:latin typeface="Comic Sans MS" pitchFamily="66" charset="0"/>
              </a:rPr>
              <a:t>Zootime</a:t>
            </a:r>
            <a:r>
              <a:rPr lang="en-US" sz="1200" dirty="0" smtClean="0">
                <a:latin typeface="Comic Sans MS" pitchFamily="66" charset="0"/>
              </a:rPr>
              <a:t> and we will be exploring reggae music</a:t>
            </a:r>
            <a:endParaRPr lang="en-US" sz="1200" dirty="0">
              <a:latin typeface="Comic Sans MS" pitchFamily="66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97893" y="3715034"/>
            <a:ext cx="2714644" cy="2746814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39699" y="3876525"/>
            <a:ext cx="22310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Jesus </a:t>
            </a:r>
            <a:r>
              <a:rPr lang="en-GB" sz="16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said,”Let</a:t>
            </a:r>
            <a:r>
              <a:rPr lang="en-GB" sz="1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 the little children come to me, and stop keeping them away, because the kingdom from heaven belongs to people like these” (Matthew 19:14)</a:t>
            </a:r>
            <a:endParaRPr lang="en-GB" sz="1600" b="1" dirty="0">
              <a:solidFill>
                <a:srgbClr val="92D050"/>
              </a:solidFill>
              <a:latin typeface="Segoe Print" panose="02000600000000000000" pitchFamily="2" charset="0"/>
            </a:endParaRPr>
          </a:p>
        </p:txBody>
      </p:sp>
      <p:pic>
        <p:nvPicPr>
          <p:cNvPr id="1032" name="Picture 8" descr="Image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00" y="124230"/>
            <a:ext cx="2308627" cy="91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2200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set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721</TotalTime>
  <Words>237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Segoe Print</vt:lpstr>
      <vt:lpstr>Office Theme</vt:lpstr>
      <vt:lpstr>PowerPoint Presentation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Windows User</cp:lastModifiedBy>
  <cp:revision>78</cp:revision>
  <cp:lastPrinted>2018-09-12T06:45:44Z</cp:lastPrinted>
  <dcterms:created xsi:type="dcterms:W3CDTF">2014-09-03T15:54:57Z</dcterms:created>
  <dcterms:modified xsi:type="dcterms:W3CDTF">2023-02-28T14:38:00Z</dcterms:modified>
</cp:coreProperties>
</file>