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3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E7A8-44EF-40DA-BC44-48957857CFFC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591" y="1156559"/>
            <a:ext cx="2464378" cy="23763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88265" y="243938"/>
            <a:ext cx="5786478" cy="65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0325" y="859149"/>
            <a:ext cx="22310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Curriculum 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Leaflet </a:t>
            </a:r>
            <a:endParaRPr lang="en-GB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pPr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Garden Class</a:t>
            </a:r>
          </a:p>
          <a:p>
            <a:pPr algn="ctr"/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Year 1/2</a:t>
            </a:r>
            <a:endParaRPr lang="en-GB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Spring Term 2</a:t>
            </a:r>
          </a:p>
          <a:p>
            <a:pPr algn="ctr"/>
            <a:r>
              <a:rPr lang="en-GB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2023</a:t>
            </a:r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pic>
        <p:nvPicPr>
          <p:cNvPr id="1026" name="Picture 2" descr="C:\Documents and Settings\jduncan\Local Settings\Temporary Internet Files\Content.IE5\Y5LJJTFQ\MC900052616[1].wm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158915" y="1346492"/>
            <a:ext cx="49849" cy="4571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349578" y="466981"/>
            <a:ext cx="1650586" cy="175432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English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This term, </a:t>
            </a:r>
            <a:r>
              <a:rPr lang="en-GB" sz="1200" dirty="0" smtClean="0">
                <a:latin typeface="Comic Sans MS" panose="030F0702030302020204" pitchFamily="66" charset="0"/>
              </a:rPr>
              <a:t>our focus text this term is ‘ The </a:t>
            </a:r>
            <a:r>
              <a:rPr lang="en-GB" sz="1200" dirty="0" smtClean="0">
                <a:latin typeface="Comic Sans MS" panose="030F0702030302020204" pitchFamily="66" charset="0"/>
              </a:rPr>
              <a:t>3 little pigs and we will be looking at ‘ defeating the monster’ stories and creating wanted posters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6953" y="515236"/>
            <a:ext cx="1718714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sz="1200" b="1" u="sng" dirty="0">
                <a:latin typeface="Comic Sans MS" panose="030F0702030302020204" pitchFamily="66" charset="0"/>
              </a:rPr>
              <a:t>Maths</a:t>
            </a:r>
          </a:p>
          <a:p>
            <a:pPr fontAlgn="base"/>
            <a:r>
              <a:rPr lang="en-US" sz="1200" dirty="0">
                <a:latin typeface="Comic Sans MS" panose="030F0702030302020204" pitchFamily="66" charset="0"/>
              </a:rPr>
              <a:t>In Maths, we will be focusing on </a:t>
            </a:r>
            <a:r>
              <a:rPr lang="en-US" sz="1200" dirty="0" smtClean="0">
                <a:latin typeface="Comic Sans MS" panose="030F0702030302020204" pitchFamily="66" charset="0"/>
              </a:rPr>
              <a:t>time and fractions.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6953" y="3752931"/>
            <a:ext cx="1550990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Science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As scientists, we will be learning </a:t>
            </a:r>
            <a:r>
              <a:rPr lang="en-US" sz="1200" dirty="0" smtClean="0">
                <a:latin typeface="Comic Sans MS" pitchFamily="66" charset="0"/>
              </a:rPr>
              <a:t>about everyday materials and their uses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91531" y="3984356"/>
            <a:ext cx="1624889" cy="127727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>
                <a:latin typeface="Comic Sans MS" pitchFamily="66" charset="0"/>
              </a:rPr>
              <a:t> </a:t>
            </a:r>
            <a:r>
              <a:rPr lang="en-GB" sz="1100" b="1" u="sng" dirty="0">
                <a:latin typeface="Comic Sans MS" pitchFamily="66" charset="0"/>
              </a:rPr>
              <a:t>Design and Technology</a:t>
            </a:r>
          </a:p>
          <a:p>
            <a:pPr algn="ctr"/>
            <a:r>
              <a:rPr lang="en-GB" sz="1100" dirty="0">
                <a:latin typeface="Comic Sans MS" pitchFamily="66" charset="0"/>
              </a:rPr>
              <a:t>We will </a:t>
            </a:r>
            <a:r>
              <a:rPr lang="en-GB" sz="1100" dirty="0" smtClean="0">
                <a:latin typeface="Comic Sans MS" pitchFamily="66" charset="0"/>
              </a:rPr>
              <a:t>looking at </a:t>
            </a:r>
            <a:r>
              <a:rPr lang="en-GB" sz="1100" dirty="0" smtClean="0">
                <a:latin typeface="Comic Sans MS" pitchFamily="66" charset="0"/>
              </a:rPr>
              <a:t>mechanisms including sliders and levers and creating moving pictures</a:t>
            </a:r>
            <a:r>
              <a:rPr lang="en-GB" sz="1100" dirty="0" smtClean="0">
                <a:latin typeface="Comic Sans MS" pitchFamily="66" charset="0"/>
              </a:rPr>
              <a:t> .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8217" y="5446185"/>
            <a:ext cx="1624889" cy="10156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Religious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 In RE, we will be </a:t>
            </a:r>
            <a:r>
              <a:rPr lang="en-US" sz="1200" dirty="0" smtClean="0">
                <a:latin typeface="Comic Sans MS" pitchFamily="66" charset="0"/>
              </a:rPr>
              <a:t>exploring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smtClean="0">
                <a:latin typeface="Comic Sans MS" pitchFamily="66" charset="0"/>
              </a:rPr>
              <a:t>how Christians celebrate Easter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266367" y="2560779"/>
            <a:ext cx="1571636" cy="8156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Comic Sans MS" pitchFamily="66" charset="0"/>
              </a:rPr>
              <a:t>Physical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This </a:t>
            </a:r>
            <a:r>
              <a:rPr lang="en-US" sz="1200" dirty="0" smtClean="0">
                <a:latin typeface="Comic Sans MS" pitchFamily="66" charset="0"/>
              </a:rPr>
              <a:t>half term </a:t>
            </a:r>
            <a:r>
              <a:rPr lang="en-US" sz="1200" dirty="0">
                <a:latin typeface="Comic Sans MS" pitchFamily="66" charset="0"/>
              </a:rPr>
              <a:t>we will </a:t>
            </a:r>
            <a:r>
              <a:rPr lang="en-US" sz="1200" dirty="0" smtClean="0">
                <a:latin typeface="Comic Sans MS" pitchFamily="66" charset="0"/>
              </a:rPr>
              <a:t>be </a:t>
            </a:r>
            <a:r>
              <a:rPr lang="en-US" sz="1200" dirty="0" smtClean="0">
                <a:latin typeface="Comic Sans MS" pitchFamily="66" charset="0"/>
              </a:rPr>
              <a:t>learning to play tag rugby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7242" y="464793"/>
            <a:ext cx="1949357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omic Sans MS" pitchFamily="66" charset="0"/>
              </a:rPr>
              <a:t>Forest School</a:t>
            </a:r>
            <a:endParaRPr lang="en-GB" sz="1200" b="1" u="sng" dirty="0">
              <a:latin typeface="Comic Sans MS" pitchFamily="66" charset="0"/>
            </a:endParaRPr>
          </a:p>
          <a:p>
            <a:pPr algn="ctr"/>
            <a:r>
              <a:rPr lang="en-GB" sz="1200" dirty="0" smtClean="0">
                <a:latin typeface="Comic Sans MS" pitchFamily="66" charset="0"/>
              </a:rPr>
              <a:t>This half term we will be getting outside to further develop our forest school skills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6818" y="2394945"/>
            <a:ext cx="1679282" cy="14157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Computing</a:t>
            </a:r>
          </a:p>
          <a:p>
            <a:pPr algn="ctr"/>
            <a:r>
              <a:rPr lang="en-GB" sz="1200" dirty="0">
                <a:latin typeface="Comic Sans MS" pitchFamily="66" charset="0"/>
              </a:rPr>
              <a:t>We will be </a:t>
            </a:r>
            <a:r>
              <a:rPr lang="en-GB" sz="1200" dirty="0" smtClean="0">
                <a:latin typeface="Comic Sans MS" pitchFamily="66" charset="0"/>
              </a:rPr>
              <a:t>learning about simple programming and learning how to move a robot</a:t>
            </a:r>
            <a:endParaRPr lang="en-GB" sz="1100" dirty="0">
              <a:latin typeface="Comic Sans MS" pitchFamily="66" charset="0"/>
            </a:endParaRPr>
          </a:p>
          <a:p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9" name="AutoShape 4" descr="Image result for king t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 descr="Image result for king tu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8" descr="Image result for king tu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142903" y="5518560"/>
            <a:ext cx="3820705" cy="11079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b="1" dirty="0" smtClean="0">
                <a:latin typeface="Comic Sans MS" panose="030F0702030302020204" pitchFamily="66" charset="0"/>
              </a:rPr>
              <a:t>Collective Worship </a:t>
            </a:r>
            <a:r>
              <a:rPr lang="en-GB" sz="1100" dirty="0" smtClean="0">
                <a:latin typeface="Comic Sans MS" panose="030F0702030302020204" pitchFamily="66" charset="0"/>
              </a:rPr>
              <a:t>– Lent, World Book Day, Mothering Sunday, </a:t>
            </a:r>
            <a:r>
              <a:rPr lang="en-GB" sz="1100" dirty="0" err="1" smtClean="0">
                <a:latin typeface="Comic Sans MS" panose="030F0702030302020204" pitchFamily="66" charset="0"/>
              </a:rPr>
              <a:t>Glabal</a:t>
            </a:r>
            <a:r>
              <a:rPr lang="en-GB" sz="1100" dirty="0" smtClean="0">
                <a:latin typeface="Comic Sans MS" panose="030F0702030302020204" pitchFamily="66" charset="0"/>
              </a:rPr>
              <a:t> neighbours, </a:t>
            </a:r>
            <a:r>
              <a:rPr lang="en-GB" sz="1100" dirty="0">
                <a:latin typeface="Comic Sans MS" panose="030F0702030302020204" pitchFamily="66" charset="0"/>
              </a:rPr>
              <a:t>E</a:t>
            </a:r>
            <a:r>
              <a:rPr lang="en-GB" sz="1100" dirty="0" smtClean="0">
                <a:latin typeface="Comic Sans MS" panose="030F0702030302020204" pitchFamily="66" charset="0"/>
              </a:rPr>
              <a:t>aster</a:t>
            </a:r>
          </a:p>
          <a:p>
            <a:r>
              <a:rPr lang="en-GB" sz="1100" b="1" dirty="0">
                <a:latin typeface="Comic Sans MS" panose="030F0702030302020204" pitchFamily="66" charset="0"/>
              </a:rPr>
              <a:t>P</a:t>
            </a:r>
            <a:r>
              <a:rPr lang="en-GB" sz="1100" b="1" dirty="0" smtClean="0">
                <a:latin typeface="Comic Sans MS" panose="030F0702030302020204" pitchFamily="66" charset="0"/>
              </a:rPr>
              <a:t>SHE:</a:t>
            </a:r>
            <a:r>
              <a:rPr lang="en-GB" sz="1100" dirty="0" smtClean="0">
                <a:latin typeface="Comic Sans MS" panose="030F0702030302020204" pitchFamily="66" charset="0"/>
              </a:rPr>
              <a:t> Difference and diversity</a:t>
            </a:r>
          </a:p>
          <a:p>
            <a:r>
              <a:rPr lang="en-GB" sz="1100" b="1" dirty="0" smtClean="0">
                <a:latin typeface="Comic Sans MS" panose="030F0702030302020204" pitchFamily="66" charset="0"/>
              </a:rPr>
              <a:t>British Values</a:t>
            </a:r>
            <a:r>
              <a:rPr lang="en-GB" sz="1100" dirty="0" smtClean="0">
                <a:latin typeface="Comic Sans MS" panose="030F0702030302020204" pitchFamily="66" charset="0"/>
              </a:rPr>
              <a:t>: Democracy, Rule of law, Individual liberty, Tolerance, Mutual Respect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4728" y="1583593"/>
            <a:ext cx="171871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History</a:t>
            </a:r>
          </a:p>
          <a:p>
            <a:r>
              <a:rPr lang="en-GB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 history we will be </a:t>
            </a:r>
            <a:r>
              <a:rPr lang="en-GB" sz="1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learning about Grace Darling</a:t>
            </a:r>
            <a:endParaRPr lang="en-GB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4" descr="https://m.media-amazon.com/images/I/61KJblbT42L._SY291_BO1,204,203,200_QL40_ML2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5"/>
          <a:stretch/>
        </p:blipFill>
        <p:spPr bwMode="auto">
          <a:xfrm>
            <a:off x="5197419" y="1712924"/>
            <a:ext cx="1857375" cy="243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200608" y="4376345"/>
            <a:ext cx="1785401" cy="10002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 smtClean="0">
                <a:latin typeface="Comic Sans MS" pitchFamily="66" charset="0"/>
              </a:rPr>
              <a:t>Music</a:t>
            </a:r>
            <a:endParaRPr lang="en-US" sz="1100" b="1" u="sng" dirty="0">
              <a:latin typeface="Comic Sans MS" pitchFamily="66" charset="0"/>
            </a:endParaRPr>
          </a:p>
          <a:p>
            <a:pPr algn="ctr"/>
            <a:r>
              <a:rPr lang="en-US" sz="1200" dirty="0" smtClean="0">
                <a:latin typeface="Comic Sans MS" pitchFamily="66" charset="0"/>
              </a:rPr>
              <a:t>Our unit is called </a:t>
            </a:r>
            <a:r>
              <a:rPr lang="en-US" sz="1200" dirty="0" err="1" smtClean="0">
                <a:latin typeface="Comic Sans MS" pitchFamily="66" charset="0"/>
              </a:rPr>
              <a:t>Zootime</a:t>
            </a:r>
            <a:r>
              <a:rPr lang="en-US" sz="1200" dirty="0" smtClean="0">
                <a:latin typeface="Comic Sans MS" pitchFamily="66" charset="0"/>
              </a:rPr>
              <a:t> and we will be exploring reggae music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7893" y="3715034"/>
            <a:ext cx="2714644" cy="27468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9699" y="3876525"/>
            <a:ext cx="2231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Jesus </a:t>
            </a:r>
            <a:r>
              <a:rPr lang="en-GB" sz="16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said,”Let</a:t>
            </a:r>
            <a:r>
              <a:rPr lang="en-GB" sz="1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the little children come to me, and stop keeping them away, because the kingdom from heaven belongs to people like these” (Matthew 19:14)</a:t>
            </a:r>
            <a:endParaRPr lang="en-GB" sz="1600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pic>
        <p:nvPicPr>
          <p:cNvPr id="1032" name="Picture 8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0" y="124230"/>
            <a:ext cx="2308627" cy="9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2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237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Print</vt:lpstr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Windows User</cp:lastModifiedBy>
  <cp:revision>78</cp:revision>
  <cp:lastPrinted>2018-09-12T06:45:44Z</cp:lastPrinted>
  <dcterms:created xsi:type="dcterms:W3CDTF">2014-09-03T15:54:57Z</dcterms:created>
  <dcterms:modified xsi:type="dcterms:W3CDTF">2023-02-28T14:38:00Z</dcterms:modified>
</cp:coreProperties>
</file>