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332830" y="255579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4 –Describe differences in pictures of an event.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Choose a picture and say why it was chosen.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Differences, views</a:t>
            </a:r>
            <a:r>
              <a:rPr lang="en-GB" sz="1600" dirty="0">
                <a:latin typeface="Comic Sans MS" panose="030F0702030302020204" pitchFamily="66" charset="0"/>
              </a:rPr>
              <a:t>  </a:t>
            </a:r>
            <a:endParaRPr lang="en-GB" dirty="0">
              <a:latin typeface="Comic Sans M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8415130" y="115104"/>
            <a:ext cx="3248846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2 –Suggest why Grace carried out the rescue.</a:t>
            </a:r>
          </a:p>
          <a:p>
            <a:r>
              <a:rPr lang="en-GB" sz="1600" dirty="0">
                <a:latin typeface="Sassoon Primary" pitchFamily="50" charset="0"/>
              </a:rPr>
              <a:t>Write what Grace might have said about the rescue.</a:t>
            </a:r>
          </a:p>
          <a:p>
            <a:r>
              <a:rPr lang="en-GB" sz="1600" dirty="0">
                <a:latin typeface="Sassoon Primary" pitchFamily="50" charset="0"/>
              </a:rPr>
              <a:t> 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Heroic, fearless, courageous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2718045" y="127062"/>
            <a:ext cx="3590578" cy="22500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Sassoon Primary" pitchFamily="50" charset="0"/>
              </a:rPr>
              <a:t>Lesson 1 – Use clues in a picture to make predictions.</a:t>
            </a:r>
          </a:p>
          <a:p>
            <a:r>
              <a:rPr lang="en-GB" sz="1600" dirty="0">
                <a:latin typeface="Sassoon Primary" pitchFamily="50" charset="0"/>
              </a:rPr>
              <a:t>Say why Grace Darling was famous.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famous, Victorian, rescue, lighthouse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6"/>
            <a:ext cx="3518861" cy="22026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3 –Use drama to show Grace’s daily life accurately.</a:t>
            </a:r>
          </a:p>
          <a:p>
            <a:r>
              <a:rPr lang="en-GB" sz="1600" dirty="0">
                <a:latin typeface="Sassoon Primary" pitchFamily="50" charset="0"/>
              </a:rPr>
              <a:t>Draw a picture and write a sentence about Grace’s daily life.</a:t>
            </a:r>
          </a:p>
          <a:p>
            <a:r>
              <a:rPr lang="en-GB" sz="1600" dirty="0">
                <a:latin typeface="Sassoon Primary" pitchFamily="50" charset="0"/>
              </a:rPr>
              <a:t>  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Victorian, clues, everyday life</a:t>
            </a:r>
          </a:p>
          <a:p>
            <a:r>
              <a:rPr lang="en-GB" sz="1600" dirty="0">
                <a:latin typeface="Sassoon Primary" pitchFamily="50" charset="0"/>
              </a:rPr>
              <a:t>  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 </a:t>
            </a:r>
            <a:endParaRPr lang="en-US" sz="1600" dirty="0">
              <a:latin typeface="Sassoon Primary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247725" y="2434890"/>
            <a:ext cx="331912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Sassoon Primary" pitchFamily="50" charset="0"/>
              </a:rPr>
              <a:t>Lesson 5 –Give an example of a source.</a:t>
            </a:r>
          </a:p>
          <a:p>
            <a:pPr algn="ctr"/>
            <a:r>
              <a:rPr lang="en-GB" sz="1600" dirty="0">
                <a:latin typeface="Sassoon Primary" pitchFamily="50" charset="0"/>
              </a:rPr>
              <a:t>With support, find at least one source of evidence for a statement.</a:t>
            </a:r>
          </a:p>
          <a:p>
            <a:pPr algn="ctr"/>
            <a:r>
              <a:rPr lang="en-GB" sz="1600" dirty="0">
                <a:latin typeface="Sassoon Primary" pitchFamily="50" charset="0"/>
              </a:rPr>
              <a:t>  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Sources, newspapers, true. </a:t>
            </a:r>
          </a:p>
          <a:p>
            <a:pPr algn="ctr"/>
            <a:endParaRPr lang="en-GB" sz="1600" dirty="0">
              <a:latin typeface="Sassoon Primary" pitchFamily="50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362858" y="4876472"/>
            <a:ext cx="3590578" cy="18291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6 –Choose a way to remember Grace Darling.</a:t>
            </a:r>
          </a:p>
          <a:p>
            <a:r>
              <a:rPr lang="en-GB" sz="1600" dirty="0">
                <a:latin typeface="Sassoon Primary" pitchFamily="50" charset="0"/>
              </a:rPr>
              <a:t>Draw item with some detail of Grace’s story.</a:t>
            </a:r>
          </a:p>
          <a:p>
            <a:r>
              <a:rPr lang="en-GB" sz="1600" dirty="0">
                <a:latin typeface="Sassoon Primary" pitchFamily="50" charset="0"/>
              </a:rPr>
              <a:t>  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Remember, item, special</a:t>
            </a:r>
          </a:p>
          <a:p>
            <a:r>
              <a:rPr lang="en-GB" sz="1600" dirty="0">
                <a:latin typeface="Sassoon Primary" pitchFamily="50" charset="0"/>
              </a:rPr>
              <a:t> </a:t>
            </a:r>
            <a:endParaRPr lang="en-US" sz="16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6" y="1638139"/>
            <a:ext cx="2227943" cy="7967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 – History 2023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8673567" y="4642096"/>
            <a:ext cx="3155575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Year 1 – Grace Darling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A661F-3A9F-4106-BF58-56EE857AA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894" y="4394105"/>
            <a:ext cx="2832781" cy="2164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27E09D-5486-4E8A-B8EF-FA76C339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155" y="1429284"/>
            <a:ext cx="1206795" cy="678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C4A054-AE16-4B7E-B85C-A706AB279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531" y="5701382"/>
            <a:ext cx="848645" cy="848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4937E-F534-4F57-BF1C-83974B7A6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374" y="3751470"/>
            <a:ext cx="1652224" cy="964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67334-EFFA-4588-B603-92B1EF8B2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421" y="1009570"/>
            <a:ext cx="2229223" cy="1253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F21563-0340-4B11-B2AF-B195328175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0441" y="3654260"/>
            <a:ext cx="929378" cy="115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126642" y="2555796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4 – Explain why pictures of Grace’s rescue might be different.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Give reasons why a picture might be accurate.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Differences, views, reasons  </a:t>
            </a:r>
            <a:endParaRPr lang="en-GB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7751741" y="70144"/>
            <a:ext cx="3418910" cy="22047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2 –Put into order of importance reasons why Grace might have carried out the rescue.</a:t>
            </a:r>
          </a:p>
          <a:p>
            <a:r>
              <a:rPr lang="en-GB" sz="1600" dirty="0">
                <a:latin typeface="Sassoon Primary" pitchFamily="50" charset="0"/>
              </a:rPr>
              <a:t>Give reasons why Grace’s actions were seen as special.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Heroic, fearless, courageous, motivation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3291785" y="66889"/>
            <a:ext cx="3879979" cy="22500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Sassoon Primary" pitchFamily="50" charset="0"/>
              </a:rPr>
              <a:t>Lesson 1 –Use clues in a picture to make predictions. Sequence the story of Grace accurately.</a:t>
            </a:r>
          </a:p>
          <a:p>
            <a:r>
              <a:rPr lang="en-GB" sz="1600" dirty="0">
                <a:latin typeface="Sassoon Primary" pitchFamily="50" charset="0"/>
              </a:rPr>
              <a:t>Say why Grace Darling is remembered today.</a:t>
            </a:r>
          </a:p>
          <a:p>
            <a:r>
              <a:rPr lang="en-GB" sz="1600" dirty="0">
                <a:latin typeface="Sassoon Primary" pitchFamily="50" charset="0"/>
              </a:rPr>
              <a:t> </a:t>
            </a:r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famous, Victorian, rescue, lighthouse, remembered, shipwreck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6"/>
            <a:ext cx="3518861" cy="22026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3 – Discuss how Grace’s life was different from their own.</a:t>
            </a:r>
          </a:p>
          <a:p>
            <a:r>
              <a:rPr lang="en-GB" sz="1600" dirty="0">
                <a:latin typeface="Sassoon Primary" pitchFamily="50" charset="0"/>
              </a:rPr>
              <a:t>Include in a letter details of daily life in Grace’s family.</a:t>
            </a:r>
          </a:p>
          <a:p>
            <a:r>
              <a:rPr lang="en-GB" sz="1600" dirty="0">
                <a:latin typeface="Sassoon Primary" pitchFamily="50" charset="0"/>
              </a:rPr>
              <a:t>  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Victorian, clues, everyday life, household</a:t>
            </a:r>
          </a:p>
          <a:p>
            <a:r>
              <a:rPr lang="en-GB" sz="1600" dirty="0">
                <a:latin typeface="Sassoon Primary" pitchFamily="50" charset="0"/>
              </a:rPr>
              <a:t>  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 </a:t>
            </a:r>
            <a:endParaRPr lang="en-US" sz="1600" dirty="0">
              <a:latin typeface="Sassoon Primary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247725" y="2434890"/>
            <a:ext cx="331912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Sassoon Primary" pitchFamily="50" charset="0"/>
              </a:rPr>
              <a:t>Lesson 5 –Name at least three sources of historical evidence. </a:t>
            </a:r>
          </a:p>
          <a:p>
            <a:pPr algn="ctr"/>
            <a:r>
              <a:rPr lang="en-GB" sz="1600" dirty="0">
                <a:latin typeface="Sassoon Primary" pitchFamily="50" charset="0"/>
              </a:rPr>
              <a:t>With a partner, match at least four statements with an appropriate source.</a:t>
            </a:r>
          </a:p>
          <a:p>
            <a:pPr algn="ctr"/>
            <a:r>
              <a:rPr lang="en-GB" sz="1600" dirty="0">
                <a:latin typeface="Sassoon Primary" pitchFamily="50" charset="0"/>
              </a:rPr>
              <a:t> </a:t>
            </a:r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Sources, newspaper reports, true. </a:t>
            </a:r>
          </a:p>
          <a:p>
            <a:pPr algn="ctr"/>
            <a:endParaRPr lang="en-GB" sz="1600" dirty="0">
              <a:latin typeface="Sassoon Primary" pitchFamily="50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165634" y="4804750"/>
            <a:ext cx="3590578" cy="18291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6 –List three ways in which people can be remembered.</a:t>
            </a:r>
          </a:p>
          <a:p>
            <a:r>
              <a:rPr lang="en-GB" sz="1600" dirty="0">
                <a:latin typeface="Sassoon Primary" pitchFamily="50" charset="0"/>
              </a:rPr>
              <a:t>Choose one way and explain your </a:t>
            </a:r>
            <a:r>
              <a:rPr lang="en-GB" sz="1600">
                <a:latin typeface="Sassoon Primary" pitchFamily="50" charset="0"/>
              </a:rPr>
              <a:t>choice.</a:t>
            </a:r>
          </a:p>
          <a:p>
            <a:r>
              <a:rPr lang="en-GB" sz="1600">
                <a:solidFill>
                  <a:srgbClr val="FFFF00"/>
                </a:solidFill>
                <a:latin typeface="Sassoon Primary" pitchFamily="50" charset="0"/>
              </a:rPr>
              <a:t>Commemorate</a:t>
            </a:r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, item, significant individual</a:t>
            </a:r>
          </a:p>
          <a:p>
            <a:r>
              <a:rPr lang="en-GB" sz="1600" dirty="0">
                <a:latin typeface="Sassoon Primary" pitchFamily="50" charset="0"/>
              </a:rPr>
              <a:t> </a:t>
            </a:r>
            <a:endParaRPr lang="en-US" sz="16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515256" y="1520142"/>
            <a:ext cx="2348952" cy="9077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 – History 2023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8673567" y="4642096"/>
            <a:ext cx="3155575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Year 2 – Grace Darling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A661F-3A9F-4106-BF58-56EE857AA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01" y="4799637"/>
            <a:ext cx="2360075" cy="1803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27E09D-5486-4E8A-B8EF-FA76C339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76" y="5180705"/>
            <a:ext cx="2528751" cy="14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5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CD68A3-FF18-4663-9078-A2AF6667A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38C56-D613-4EDA-94CE-C286E8C85149}">
  <ds:schemaRefs>
    <ds:schemaRef ds:uri="http://purl.org/dc/dcmitype/"/>
    <ds:schemaRef ds:uri="http://schemas.microsoft.com/office/2006/documentManagement/types"/>
    <ds:schemaRef ds:uri="7a4f7885-7dec-4956-8e33-f59d6bd32f49"/>
    <ds:schemaRef ds:uri="http://schemas.openxmlformats.org/package/2006/metadata/core-properties"/>
    <ds:schemaRef ds:uri="ef0db93c-26b1-4785-aa1d-9340deae468a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387</Words>
  <Application>Microsoft Office PowerPoint</Application>
  <PresentationFormat>Widescreen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Sassoon Primary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Stephanie McManus</cp:lastModifiedBy>
  <cp:revision>55</cp:revision>
  <dcterms:created xsi:type="dcterms:W3CDTF">2023-02-05T14:50:22Z</dcterms:created>
  <dcterms:modified xsi:type="dcterms:W3CDTF">2023-02-24T14:39:12Z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