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0" y="140599"/>
            <a:ext cx="12194916" cy="6859502"/>
          </a:xfrm>
          <a:prstGeom prst="rect">
            <a:avLst/>
          </a:prstGeom>
        </p:spPr>
      </p:pic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739" y="208205"/>
            <a:ext cx="1490179" cy="7312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667396">
            <a:off x="3495676" y="3700531"/>
            <a:ext cx="582825" cy="1429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71777" y="92565"/>
            <a:ext cx="941443" cy="8468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8007" y="798085"/>
            <a:ext cx="1076278" cy="7658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820050">
            <a:off x="7009746" y="220437"/>
            <a:ext cx="140017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59936" y="5477692"/>
            <a:ext cx="850997" cy="856522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339286">
            <a:off x="6138903" y="84667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8" ma:contentTypeDescription="Create a new document." ma:contentTypeScope="" ma:versionID="8f4bd20258f817e0cce56f24ed3c2822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919bf7ffeb36f78c514823655cd27e9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35DC3E-5A46-4837-A4D2-ECD3A44102C5}"/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schemas.microsoft.com/office/infopath/2007/PartnerControls"/>
    <ds:schemaRef ds:uri="ef0db93c-26b1-4785-aa1d-9340deae468a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7a4f7885-7dec-4956-8e33-f59d6bd32f49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16</cp:revision>
  <dcterms:created xsi:type="dcterms:W3CDTF">2023-02-05T14:50:22Z</dcterms:created>
  <dcterms:modified xsi:type="dcterms:W3CDTF">2023-07-14T10:24:28Z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