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00850" cy="9932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CC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26/06/2023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FACD75F-DA66-4475-B6C9-2AACFFDDD1B8}"/>
              </a:ext>
            </a:extLst>
          </p:cNvPr>
          <p:cNvSpPr/>
          <p:nvPr/>
        </p:nvSpPr>
        <p:spPr>
          <a:xfrm>
            <a:off x="4332830" y="2555797"/>
            <a:ext cx="3418911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Sassoon Primary"/>
              </a:rPr>
              <a:t>Lesson 4 –To explore simple strategies to resolve arguments between friends</a:t>
            </a:r>
          </a:p>
          <a:p>
            <a:pPr algn="ctr"/>
            <a:endParaRPr lang="en-GB" sz="1600" dirty="0">
              <a:latin typeface="Sassoon Primary"/>
            </a:endParaRPr>
          </a:p>
          <a:p>
            <a:pPr algn="ctr"/>
            <a:r>
              <a:rPr lang="en-GB" sz="1600" b="1" dirty="0">
                <a:solidFill>
                  <a:srgbClr val="FFFF66"/>
                </a:solidFill>
                <a:latin typeface="Sassoon Primary"/>
              </a:rPr>
              <a:t>Different, similar, opposites, included, excluded, kind, unkind</a:t>
            </a:r>
            <a:endParaRPr lang="en-GB" b="1" dirty="0">
              <a:solidFill>
                <a:srgbClr val="FFFF66"/>
              </a:solidFill>
              <a:latin typeface="Sassoon Primary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13298F7-1E1C-4BC3-81EF-365F54CBCDDF}"/>
              </a:ext>
            </a:extLst>
          </p:cNvPr>
          <p:cNvSpPr/>
          <p:nvPr/>
        </p:nvSpPr>
        <p:spPr>
          <a:xfrm>
            <a:off x="8580297" y="2145035"/>
            <a:ext cx="3248846" cy="204716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600" dirty="0">
                <a:latin typeface="Sassoon Primary" pitchFamily="50" charset="0"/>
              </a:rPr>
              <a:t>Lesson 2 – To recognise kind and unkind behaviour in themselves and others</a:t>
            </a:r>
          </a:p>
          <a:p>
            <a:endParaRPr lang="en-GB" sz="1600" dirty="0">
              <a:latin typeface="Sassoon Primary" pitchFamily="50" charset="0"/>
            </a:endParaRP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Kind, unkind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4FF2455-50CB-48D0-AE19-5AEFAD8F815D}"/>
              </a:ext>
            </a:extLst>
          </p:cNvPr>
          <p:cNvSpPr/>
          <p:nvPr/>
        </p:nvSpPr>
        <p:spPr>
          <a:xfrm>
            <a:off x="4161163" y="168645"/>
            <a:ext cx="3590578" cy="225000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600" dirty="0">
                <a:latin typeface="Sassoon Primary" pitchFamily="50" charset="0"/>
              </a:rPr>
              <a:t>Lesson 1 – To explore what bullying is</a:t>
            </a:r>
          </a:p>
          <a:p>
            <a:endParaRPr lang="en-GB" sz="1600" dirty="0">
              <a:solidFill>
                <a:srgbClr val="FFFF00"/>
              </a:solidFill>
              <a:latin typeface="Sassoon Primary" pitchFamily="50" charset="0"/>
            </a:endParaRP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Bullying, kind, unkind, bully, victim</a:t>
            </a:r>
          </a:p>
        </p:txBody>
      </p:sp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33" y="344324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555796"/>
            <a:ext cx="3518861" cy="220267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GB" sz="1600" dirty="0">
                <a:latin typeface="Sassoon Primary" pitchFamily="50" charset="0"/>
              </a:rPr>
              <a:t>Lesson 3 –To identify that bodies and feelings can be hurt by words and actions and know hurtful behaviour is not acceptable</a:t>
            </a:r>
          </a:p>
          <a:p>
            <a:endParaRPr lang="en-GB" sz="1600" dirty="0">
              <a:solidFill>
                <a:srgbClr val="FFFF00"/>
              </a:solidFill>
              <a:latin typeface="Sassoon Primary" pitchFamily="50" charset="0"/>
            </a:endParaRPr>
          </a:p>
          <a:p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Bullying, included, excluded, kind, unkind, bully, victim, accident, purpose</a:t>
            </a:r>
          </a:p>
          <a:p>
            <a:r>
              <a:rPr lang="en-GB" sz="1600" dirty="0">
                <a:latin typeface="Sassoon Primary" pitchFamily="50" charset="0"/>
              </a:rPr>
              <a:t>  </a:t>
            </a:r>
          </a:p>
          <a:p>
            <a:endParaRPr lang="en-GB" sz="1600" dirty="0">
              <a:latin typeface="Sassoon Primary" pitchFamily="50" charset="0"/>
            </a:endParaRPr>
          </a:p>
          <a:p>
            <a:endParaRPr lang="en-GB" sz="1600" dirty="0">
              <a:latin typeface="Sassoon Primary" pitchFamily="50" charset="0"/>
            </a:endParaRPr>
          </a:p>
          <a:p>
            <a:r>
              <a:rPr lang="en-GB" sz="1600" dirty="0">
                <a:latin typeface="Sassoon Primary" pitchFamily="50" charset="0"/>
              </a:rPr>
              <a:t>  </a:t>
            </a:r>
            <a:endParaRPr lang="en-US" sz="1600" dirty="0">
              <a:latin typeface="Sassoon Primary" pitchFamily="50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20104FD-3AB1-4614-AAC5-EC354077E168}"/>
              </a:ext>
            </a:extLst>
          </p:cNvPr>
          <p:cNvSpPr/>
          <p:nvPr/>
        </p:nvSpPr>
        <p:spPr>
          <a:xfrm>
            <a:off x="8202853" y="4360623"/>
            <a:ext cx="3319126" cy="204716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dirty="0">
                <a:latin typeface="Sassoon Primary" pitchFamily="50" charset="0"/>
              </a:rPr>
              <a:t>Lesson 5 –To understand how to report bullying and who they can talk to.</a:t>
            </a:r>
          </a:p>
          <a:p>
            <a:pPr algn="ctr"/>
            <a:endParaRPr lang="en-GB" sz="1600" dirty="0">
              <a:latin typeface="Sassoon Primary" pitchFamily="50" charset="0"/>
            </a:endParaRPr>
          </a:p>
          <a:p>
            <a:pPr algn="ctr"/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Bullying, </a:t>
            </a:r>
            <a:r>
              <a:rPr lang="en-GB" sz="1600" dirty="0" err="1">
                <a:solidFill>
                  <a:srgbClr val="FFFF00"/>
                </a:solidFill>
                <a:latin typeface="Sassoon Primary" pitchFamily="50" charset="0"/>
              </a:rPr>
              <a:t>kind,unkind</a:t>
            </a:r>
            <a:r>
              <a:rPr lang="en-GB" sz="1600" dirty="0">
                <a:solidFill>
                  <a:srgbClr val="FFFF00"/>
                </a:solidFill>
                <a:latin typeface="Sassoon Primary" pitchFamily="50" charset="0"/>
              </a:rPr>
              <a:t>, bully, victim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6F4435E2-F823-47B0-BC88-DD4B311522C3}"/>
              </a:ext>
            </a:extLst>
          </p:cNvPr>
          <p:cNvSpPr/>
          <p:nvPr/>
        </p:nvSpPr>
        <p:spPr>
          <a:xfrm>
            <a:off x="362856" y="1638139"/>
            <a:ext cx="2227943" cy="79675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Knowledge Organiser – PSHE 2023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BA93B4-1E00-4150-9504-92159F031B89}"/>
              </a:ext>
            </a:extLst>
          </p:cNvPr>
          <p:cNvSpPr/>
          <p:nvPr/>
        </p:nvSpPr>
        <p:spPr>
          <a:xfrm>
            <a:off x="4332830" y="4996480"/>
            <a:ext cx="3155575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ssoon Primary" pitchFamily="50" charset="0"/>
              </a:rPr>
              <a:t>Year 1/2 – 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Sassoon Primary" pitchFamily="50" charset="0"/>
              </a:rPr>
              <a:t>Bullying matters</a:t>
            </a:r>
          </a:p>
        </p:txBody>
      </p:sp>
      <p:pic>
        <p:nvPicPr>
          <p:cNvPr id="1030" name="Picture 6" descr="Bullying and cyberbullying : Mentally Healthy Schools">
            <a:extLst>
              <a:ext uri="{FF2B5EF4-FFF2-40B4-BE49-F238E27FC236}">
                <a16:creationId xmlns:a16="http://schemas.microsoft.com/office/drawing/2014/main" id="{609E1392-657B-460A-B794-2ADAFB619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85" y="499648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S1: PSHE – 'What Is Bullying? What Should We Do About It?' | The Classroom">
            <a:extLst>
              <a:ext uri="{FF2B5EF4-FFF2-40B4-BE49-F238E27FC236}">
                <a16:creationId xmlns:a16="http://schemas.microsoft.com/office/drawing/2014/main" id="{8CD5C0F3-4D55-49E6-B864-72B7DA9F9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626" y="168645"/>
            <a:ext cx="1859912" cy="185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4CD68A3-FF18-4663-9078-A2AF6667A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38C56-D613-4EDA-94CE-C286E8C85149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f0db93c-26b1-4785-aa1d-9340deae468a"/>
    <ds:schemaRef ds:uri="7a4f7885-7dec-4956-8e33-f59d6bd32f49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19648</TotalTime>
  <Words>135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Sassoon Primary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Linda Norcross</cp:lastModifiedBy>
  <cp:revision>68</cp:revision>
  <cp:lastPrinted>2023-03-02T14:38:55Z</cp:lastPrinted>
  <dcterms:created xsi:type="dcterms:W3CDTF">2023-02-05T14:50:22Z</dcterms:created>
  <dcterms:modified xsi:type="dcterms:W3CDTF">2023-06-26T07:02:38Z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  <property fmtid="{D5CDD505-2E9C-101B-9397-08002B2CF9AE}" pid="3" name="MediaServiceImageTags">
    <vt:lpwstr/>
  </property>
</Properties>
</file>