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29/04/2023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332830" y="255579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Lesson 4 – I can describe an Iron Age house. 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Roundhouse, one room, wattle and daub,  </a:t>
            </a:r>
            <a:endParaRPr lang="en-GB" sz="2000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7751741" y="70144"/>
            <a:ext cx="3248846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2 – I can explain why Bronze Age burial sites were so important. </a:t>
            </a: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Amesbury Archer, round-barrows, artefacts, significance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3291786" y="66889"/>
            <a:ext cx="3590578" cy="22500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Sassoon Primary" pitchFamily="50" charset="0"/>
              </a:rPr>
              <a:t>Lesson 1 –I can name important events during the Bronze Age. </a:t>
            </a:r>
            <a:r>
              <a:rPr lang="en-GB" dirty="0">
                <a:solidFill>
                  <a:srgbClr val="FFFF00"/>
                </a:solidFill>
                <a:latin typeface="Sassoon Primary" pitchFamily="50" charset="0"/>
              </a:rPr>
              <a:t>timeline, BC, metals, settlement, tools, Beaker culture</a:t>
            </a:r>
          </a:p>
          <a:p>
            <a:r>
              <a:rPr lang="en-GB" dirty="0">
                <a:solidFill>
                  <a:srgbClr val="FFFF00"/>
                </a:solidFill>
                <a:latin typeface="Sassoon Primary" pitchFamily="50" charset="0"/>
              </a:rPr>
              <a:t> 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555796"/>
            <a:ext cx="3518861" cy="220267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3 – I can give facts about Stonehenge. Stonehenge, </a:t>
            </a:r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monument, standing stones, spiritual</a:t>
            </a:r>
          </a:p>
          <a:p>
            <a:r>
              <a:rPr lang="en-GB" sz="1600" dirty="0">
                <a:latin typeface="Sassoon Primary" pitchFamily="50" charset="0"/>
              </a:rPr>
              <a:t>  </a:t>
            </a:r>
          </a:p>
          <a:p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 </a:t>
            </a:r>
            <a:endParaRPr lang="en-US" sz="1600" dirty="0">
              <a:latin typeface="Sassoon Primary" pitchFamily="50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247725" y="2434890"/>
            <a:ext cx="3319126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Sassoon Primary" pitchFamily="50" charset="0"/>
              </a:rPr>
              <a:t>Lesson 5 - I know what Hill Forts were and why they were built.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Hill fort, ditch, bank, defence, tribes.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362858" y="4876472"/>
            <a:ext cx="3590578" cy="18291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6 – I know about the life of an Iron Age Celtic Warrior. </a:t>
            </a: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Tribes, </a:t>
            </a:r>
            <a:r>
              <a:rPr lang="en-GB" sz="2000" dirty="0" err="1">
                <a:solidFill>
                  <a:srgbClr val="FFFF00"/>
                </a:solidFill>
                <a:latin typeface="Sassoon Primary" pitchFamily="50" charset="0"/>
              </a:rPr>
              <a:t>torcs</a:t>
            </a:r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, </a:t>
            </a:r>
            <a:r>
              <a:rPr lang="en-GB" sz="2000" dirty="0" err="1">
                <a:solidFill>
                  <a:srgbClr val="FFFF00"/>
                </a:solidFill>
                <a:latin typeface="Sassoon Primary" pitchFamily="50" charset="0"/>
              </a:rPr>
              <a:t>woad</a:t>
            </a:r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, intimidating</a:t>
            </a:r>
          </a:p>
          <a:p>
            <a:r>
              <a:rPr lang="en-GB" sz="1600" dirty="0">
                <a:latin typeface="Sassoon Primary" pitchFamily="50" charset="0"/>
              </a:rPr>
              <a:t> </a:t>
            </a:r>
            <a:endParaRPr lang="en-US" sz="16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6" y="1638139"/>
            <a:ext cx="2227943" cy="7967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 – KS2 Summer 2023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>
            <a:off x="7751741" y="4694728"/>
            <a:ext cx="3814524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ssoon Primary" pitchFamily="50" charset="0"/>
              </a:rPr>
              <a:t>Years 3 and 4 – How Britain Changed from the Bronze Age to the Iron Age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CEA3C-C1FF-4C27-849E-C62AA8A62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275" y="4440516"/>
            <a:ext cx="3244908" cy="21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2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332830" y="255579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Lesson 4 – </a:t>
            </a:r>
            <a:r>
              <a:rPr lang="en-GB" sz="1600" dirty="0">
                <a:latin typeface="Sassoon Primary" pitchFamily="50" charset="0"/>
              </a:rPr>
              <a:t>I know from evidence how Iron Age people lived, including their houses and jobs. 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Roundhouse, one room, wattle and daub, smelt, iron ore  </a:t>
            </a:r>
            <a:endParaRPr lang="en-GB" sz="2000" dirty="0">
              <a:solidFill>
                <a:srgbClr val="FFFF00"/>
              </a:solidFill>
              <a:latin typeface="Comic Sans M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8580298" y="138173"/>
            <a:ext cx="3248846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2 – I can explain using examples, how Round Barrows are an important source of information about the Bronze Age. </a:t>
            </a:r>
          </a:p>
          <a:p>
            <a:r>
              <a:rPr lang="en-GB" sz="1400" dirty="0">
                <a:solidFill>
                  <a:srgbClr val="FFFF00"/>
                </a:solidFill>
                <a:latin typeface="Sassoon Primary" pitchFamily="50" charset="0"/>
              </a:rPr>
              <a:t>Amesbury Archer, round-barrows, artefacts, significance, grave goods, interpretation, Flag Fen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2811170" y="42496"/>
            <a:ext cx="3590578" cy="22500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Sassoon Primary" pitchFamily="50" charset="0"/>
              </a:rPr>
              <a:t>Lesson 1 –I can explain the significance of key dates and events during the Bronze Age. </a:t>
            </a:r>
            <a:r>
              <a:rPr lang="en-GB" dirty="0">
                <a:solidFill>
                  <a:srgbClr val="FFFF00"/>
                </a:solidFill>
                <a:latin typeface="Sassoon Primary" pitchFamily="50" charset="0"/>
              </a:rPr>
              <a:t>timeline, BC, metals, settlement, tools, Beaker culture, Stonehenge, tribal</a:t>
            </a:r>
          </a:p>
          <a:p>
            <a:r>
              <a:rPr lang="en-GB" dirty="0">
                <a:solidFill>
                  <a:srgbClr val="FFFF00"/>
                </a:solidFill>
                <a:latin typeface="Sassoon Primary" pitchFamily="50" charset="0"/>
              </a:rPr>
              <a:t> 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3" y="344324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7" y="2555796"/>
            <a:ext cx="3518861" cy="220267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3 – I can use sources of evidence to learn about Stonehenge and its importance in the Bronze Age.</a:t>
            </a: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Stonehenge, monument, standing stones, spiritual, sources of research</a:t>
            </a:r>
          </a:p>
          <a:p>
            <a:r>
              <a:rPr lang="en-GB" sz="1600" dirty="0">
                <a:latin typeface="Sassoon Primary" pitchFamily="50" charset="0"/>
              </a:rPr>
              <a:t>  </a:t>
            </a:r>
          </a:p>
          <a:p>
            <a:endParaRPr lang="en-GB" sz="1600" dirty="0">
              <a:latin typeface="Sassoon Primary" pitchFamily="50" charset="0"/>
            </a:endParaRP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 </a:t>
            </a:r>
            <a:endParaRPr lang="en-US" sz="1600" dirty="0">
              <a:latin typeface="Sassoon Primary" pitchFamily="50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247725" y="2434890"/>
            <a:ext cx="3319126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n-GB" sz="1600" dirty="0">
                <a:latin typeface="Sassoon Primary" pitchFamily="50" charset="0"/>
              </a:rPr>
              <a:t>Lesson 5 - I know examples of Hill Forts and how they tell us about life in Iron Age Britain.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Hill fort, ditch, bank, defence, tribes, Celtic, hillfort names.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362858" y="4876472"/>
            <a:ext cx="3590578" cy="18291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GB" sz="1600" dirty="0">
                <a:latin typeface="Sassoon Primary" pitchFamily="50" charset="0"/>
              </a:rPr>
              <a:t>Lesson 6 – I know where the Celts came from and how they were important to Britain.  </a:t>
            </a:r>
          </a:p>
          <a:p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Tribes, </a:t>
            </a:r>
            <a:r>
              <a:rPr lang="en-GB" sz="2000" dirty="0" err="1">
                <a:solidFill>
                  <a:srgbClr val="FFFF00"/>
                </a:solidFill>
                <a:latin typeface="Sassoon Primary" pitchFamily="50" charset="0"/>
              </a:rPr>
              <a:t>torcs</a:t>
            </a:r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, </a:t>
            </a:r>
            <a:r>
              <a:rPr lang="en-GB" sz="2000" dirty="0" err="1">
                <a:solidFill>
                  <a:srgbClr val="FFFF00"/>
                </a:solidFill>
                <a:latin typeface="Sassoon Primary" pitchFamily="50" charset="0"/>
              </a:rPr>
              <a:t>woad</a:t>
            </a:r>
            <a:r>
              <a:rPr lang="en-GB" sz="2000" dirty="0">
                <a:solidFill>
                  <a:srgbClr val="FFFF00"/>
                </a:solidFill>
                <a:latin typeface="Sassoon Primary" pitchFamily="50" charset="0"/>
              </a:rPr>
              <a:t>, intimidating, Boudicca, </a:t>
            </a:r>
            <a:r>
              <a:rPr lang="en-GB" sz="2000" dirty="0" err="1">
                <a:solidFill>
                  <a:srgbClr val="FFFF00"/>
                </a:solidFill>
                <a:latin typeface="Sassoon Primary" pitchFamily="50" charset="0"/>
              </a:rPr>
              <a:t>Caractacus</a:t>
            </a:r>
            <a:endParaRPr lang="en-GB" sz="2000" dirty="0">
              <a:solidFill>
                <a:srgbClr val="FFFF00"/>
              </a:solidFill>
              <a:latin typeface="Sassoon Primary" pitchFamily="50" charset="0"/>
            </a:endParaRPr>
          </a:p>
          <a:p>
            <a:r>
              <a:rPr lang="en-GB" sz="1600" dirty="0">
                <a:latin typeface="Sassoon Primary" pitchFamily="50" charset="0"/>
              </a:rPr>
              <a:t> </a:t>
            </a:r>
            <a:endParaRPr lang="en-US" sz="1600" dirty="0">
              <a:solidFill>
                <a:srgbClr val="FFFF00"/>
              </a:solidFill>
              <a:latin typeface="Sassoon Primary" pitchFamily="50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6" y="1638139"/>
            <a:ext cx="2227943" cy="7967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Knowledge Organiser – KS2 Summer 2023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A93B4-1E00-4150-9504-92159F031B89}"/>
              </a:ext>
            </a:extLst>
          </p:cNvPr>
          <p:cNvSpPr/>
          <p:nvPr/>
        </p:nvSpPr>
        <p:spPr>
          <a:xfrm>
            <a:off x="7751741" y="4694728"/>
            <a:ext cx="3814524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ssoon Primary" pitchFamily="50" charset="0"/>
              </a:rPr>
              <a:t>Years 5 and 6 – How Britain Changed from the Bronze Age to the Iron Age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1645D-D6BA-4CAE-8B55-8E531EC3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748" y="344324"/>
            <a:ext cx="2178550" cy="1508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64CF3-587A-4AD9-A84B-EA1D0680C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476" y="4497769"/>
            <a:ext cx="3314699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65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6" ma:contentTypeDescription="Create a new document." ma:contentTypeScope="" ma:versionID="611cf4b2912203d9bf8f6c990d83b11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0d48523644f2c77db1dce06409f6e6c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CD68A3-FF18-4663-9078-A2AF6667A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38C56-D613-4EDA-94CE-C286E8C85149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7a4f7885-7dec-4956-8e33-f59d6bd32f49"/>
    <ds:schemaRef ds:uri="http://schemas.microsoft.com/office/infopath/2007/PartnerControls"/>
    <ds:schemaRef ds:uri="ef0db93c-26b1-4785-aa1d-9340deae468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390</Words>
  <Application>Microsoft Office PowerPoint</Application>
  <PresentationFormat>Widescreen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Sassoon Primary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Stephanie McManus</cp:lastModifiedBy>
  <cp:revision>52</cp:revision>
  <dcterms:created xsi:type="dcterms:W3CDTF">2023-02-05T14:50:22Z</dcterms:created>
  <dcterms:modified xsi:type="dcterms:W3CDTF">2023-04-29T15:02:04Z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  <property fmtid="{D5CDD505-2E9C-101B-9397-08002B2CF9AE}" pid="3" name="MediaServiceImageTags">
    <vt:lpwstr/>
  </property>
</Properties>
</file>