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9347-4EA3-4437-BE04-F6F3CC7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B6232-249B-4F2E-9D9D-11604AC8C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80492-2000-4248-A1D0-731DEB99E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25726-F0AB-49E2-AE94-27A2ADA4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9BED-DC75-4D2B-8498-34DAA3F9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6213-065D-486B-A0A4-1C56CF9D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D2790-6634-4DAD-8566-6E70760AA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C75A6-8DA6-40C9-8648-03F35CB4B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BA2F1-FC46-43F3-B8EF-A72DC1298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AC867-4D38-4BA3-9E24-02146F1A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40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2CC00-3846-4C4A-B77E-B8438B39F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93890-3819-45EC-9A0F-EED70F9FB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9F623-3F99-4795-B456-B05F82343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C68C9-53F2-49B6-BCE8-7949A62D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C0660-5AE0-478E-A108-635406BB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8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4FB03-E467-4EE2-8931-AAB94DD0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3873-22C9-4230-A40C-AF730B432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31BC-F991-4AAD-BA47-316CA1AE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BBEFA-348B-4079-85AF-D271EAA5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C87BF-7845-47C2-B481-4819E33CF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9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9911-AC76-49BF-B9E2-B4B50306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DAAFE-6844-4D92-948E-C8D554C49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71CFA-A14D-4129-81AC-31AB3B3A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F35B4-F049-49B8-B73B-E89500D5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DAA65-D877-4936-AF78-2B2F1CAF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8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4895-2094-4060-97E0-70B1E5C61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E044-7DB4-4ADE-8431-C1F930E32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2152A-C916-417E-A9F9-E0457D26D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07440-BCBC-48D2-BECE-9E65853F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27D20-2F6D-48A2-B46F-0412363E0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8AEFD-5D52-42CF-8FA8-1C4ADE3E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90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C1F9D-DB2A-4C2D-BBB8-58E3887A0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1E3A-12FF-4EBE-ACB1-41F1457F9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9B2D7-79A7-4D6C-A548-879548314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1C6192-2981-4177-9D27-4DB95E52A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EB37CF-4730-4CA7-94DE-8D799CED3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D27EEA-08AF-4D6A-9655-43FDA43B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B62CFB-3CC2-4E65-AB4F-948EA6F0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403BDB-B8D2-43BE-B1CB-C749E8786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998B-CFEA-4FA5-A834-6E2A9588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C06DA6-A5C7-497E-848D-A2500740A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2275A-1371-4ABA-9B56-A2140497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5189F8-A39B-45DD-8FA6-38F74F97D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5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C90EE-A9BE-4496-A86D-07DFB9A2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4A2D1-2B64-400E-A114-8200FE79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45D26-C160-4421-A3AF-AEE5A58B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20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243B-AD71-41CE-AE26-5210493AC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006CD-ABF0-4166-B5D8-7273520AE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015C6-F7E4-4802-92E8-4ED17767A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438B7-80A4-494C-84BD-8380D781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E404F-442A-4E5A-BC7C-08000332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94EAE-AF7D-44EF-8447-75E0C472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F6432-AA52-4D54-80C2-30EEC8E6E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3C10FD-9FF9-4AF2-93F8-46678F3CD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CAFAD-33FF-4287-8520-BCBC2B420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BA506-7AEF-46F5-8F0A-95BC24E1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FD2D3-674D-4281-8329-8CBE3314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8969C-1113-4EBF-B442-8BD63E35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18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CB8535-A90A-43AF-843E-F366AAB42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B19FB-8A73-409C-ABCE-DC48A8211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F92AE-F484-446C-902A-6C050537B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63E60-58D4-4544-8171-3EFE7B9D4C0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DCED5-00D6-4C59-9DF1-5DE686CC0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D9338-46A8-4A33-9A85-EAB0F2F78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1024F-714F-4409-879C-6A68E4601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6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332830" y="2555797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Lesson 4 –To recognise the ways in which people are the same as or different to each other.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solidFill>
                  <a:srgbClr val="FFFF66"/>
                </a:solidFill>
                <a:latin typeface="Sassoon Primary"/>
              </a:rPr>
              <a:t>Same, different, country, lives, relationships</a:t>
            </a:r>
            <a:endParaRPr lang="en-GB" b="1" dirty="0">
              <a:solidFill>
                <a:srgbClr val="FFFF66"/>
              </a:solidFill>
              <a:latin typeface="Sassoon Primary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8283434" y="179419"/>
            <a:ext cx="3248846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2 – To recognise that there are different types of families</a:t>
            </a: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Family, same, different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18045" y="127062"/>
            <a:ext cx="3590578" cy="22500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Sassoon Primary" pitchFamily="50" charset="0"/>
              </a:rPr>
              <a:t>Lesson 1 – To know we are all unique and special</a:t>
            </a: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Similar, different, same, equal, special unique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6"/>
            <a:ext cx="3518861" cy="2202679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3 –To identify common features of family life, recognising some families will be the same and some will be different</a:t>
            </a: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Same, different, family, unique</a:t>
            </a:r>
          </a:p>
          <a:p>
            <a:r>
              <a:rPr lang="en-GB" sz="1600" dirty="0">
                <a:latin typeface="Sassoon Primary" pitchFamily="50" charset="0"/>
              </a:rPr>
              <a:t>  </a:t>
            </a:r>
          </a:p>
          <a:p>
            <a:endParaRPr lang="en-GB" sz="1600" dirty="0">
              <a:latin typeface="Sassoon Primary" pitchFamily="50" charset="0"/>
            </a:endParaRP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latin typeface="Sassoon Primary" pitchFamily="50" charset="0"/>
              </a:rPr>
              <a:t>  </a:t>
            </a:r>
            <a:endParaRPr lang="en-US" sz="1600" dirty="0">
              <a:latin typeface="Sassoon Primary" pitchFamily="50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247725" y="2434890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 pitchFamily="50" charset="0"/>
              </a:rPr>
              <a:t>Lesson 5 –To know how different individuals strengths and interests will enable them to do different jobs</a:t>
            </a:r>
          </a:p>
          <a:p>
            <a:pPr algn="ctr"/>
            <a:r>
              <a:rPr lang="en-GB" sz="1600" dirty="0">
                <a:latin typeface="Sassoon Primary" pitchFamily="50" charset="0"/>
              </a:rPr>
              <a:t>  </a:t>
            </a: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interests, strengths, male, female, qualities, skills, gender, age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62856" y="1638139"/>
            <a:ext cx="2227943" cy="7967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 – PSHE 2023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BA93B4-1E00-4150-9504-92159F031B89}"/>
              </a:ext>
            </a:extLst>
          </p:cNvPr>
          <p:cNvSpPr/>
          <p:nvPr/>
        </p:nvSpPr>
        <p:spPr>
          <a:xfrm>
            <a:off x="8673567" y="4642096"/>
            <a:ext cx="3155575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ssoon Primary" pitchFamily="50" charset="0"/>
              </a:rPr>
              <a:t>Year 1/2 – Difference and Diversity</a:t>
            </a:r>
          </a:p>
        </p:txBody>
      </p:sp>
      <p:pic>
        <p:nvPicPr>
          <p:cNvPr id="1044" name="Picture 20" descr="Group of Multiethnic Diverse Hands Raised Concept stock photo">
            <a:extLst>
              <a:ext uri="{FF2B5EF4-FFF2-40B4-BE49-F238E27FC236}">
                <a16:creationId xmlns:a16="http://schemas.microsoft.com/office/drawing/2014/main" id="{F9A87F32-D17D-4A1F-9E0C-024DCC2FB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224" y="4875573"/>
            <a:ext cx="3154121" cy="185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Art, Borders, Boy, Child, Chromatic">
            <a:extLst>
              <a:ext uri="{FF2B5EF4-FFF2-40B4-BE49-F238E27FC236}">
                <a16:creationId xmlns:a16="http://schemas.microsoft.com/office/drawing/2014/main" id="{DEF2EA14-F78B-4A8A-B8A0-54D5448B2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9" y="4000954"/>
            <a:ext cx="3498476" cy="174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media.istockphoto.com/id/1147656393/photo/children-reading.jpg?b=1&amp;s=170667a&amp;w=0&amp;k=20&amp;c=8WHZy5ZZDYPdKpZXClePpRlnJk3NcU4qWHatNNf7yCQ=">
            <a:extLst>
              <a:ext uri="{FF2B5EF4-FFF2-40B4-BE49-F238E27FC236}">
                <a16:creationId xmlns:a16="http://schemas.microsoft.com/office/drawing/2014/main" id="{F6BF39DD-0AC0-43CA-AF16-6EB952C85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816" y="1008140"/>
            <a:ext cx="1732909" cy="115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 Primary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Norcross</dc:creator>
  <cp:lastModifiedBy>Linda Norcross</cp:lastModifiedBy>
  <cp:revision>1</cp:revision>
  <dcterms:created xsi:type="dcterms:W3CDTF">2023-04-28T08:33:51Z</dcterms:created>
  <dcterms:modified xsi:type="dcterms:W3CDTF">2023-04-28T08:35:22Z</dcterms:modified>
</cp:coreProperties>
</file>