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 id="257" r:id="rId6"/>
  </p:sldIdLst>
  <p:sldSz cx="12192000" cy="6858000"/>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CC"/>
    <a:srgbClr val="00FFFF"/>
    <a:srgbClr val="CCCCFF"/>
    <a:srgbClr val="CCFFCC"/>
    <a:srgbClr val="B9E1ED"/>
    <a:srgbClr val="E8F1B5"/>
    <a:srgbClr val="EAEA96"/>
    <a:srgbClr val="FAC2BE"/>
    <a:srgbClr val="BCB9E9"/>
    <a:srgbClr val="FFF3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88" d="100"/>
          <a:sy n="88" d="100"/>
        </p:scale>
        <p:origin x="451"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microsoft.com/office/2016/11/relationships/changesInfo" Target="changesInfos/changesInfo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eresa Bosley" userId="a32b19f6-17fe-4b12-9ee7-a015e1b9b771" providerId="ADAL" clId="{5BC543B7-13D1-4A4D-8E02-71A8A193D059}"/>
    <pc:docChg chg="custSel modSld">
      <pc:chgData name="Teresa Bosley" userId="a32b19f6-17fe-4b12-9ee7-a015e1b9b771" providerId="ADAL" clId="{5BC543B7-13D1-4A4D-8E02-71A8A193D059}" dt="2023-04-15T07:54:57.078" v="381" actId="478"/>
      <pc:docMkLst>
        <pc:docMk/>
      </pc:docMkLst>
      <pc:sldChg chg="addSp delSp modSp">
        <pc:chgData name="Teresa Bosley" userId="a32b19f6-17fe-4b12-9ee7-a015e1b9b771" providerId="ADAL" clId="{5BC543B7-13D1-4A4D-8E02-71A8A193D059}" dt="2023-04-15T07:54:57.078" v="381" actId="478"/>
        <pc:sldMkLst>
          <pc:docMk/>
          <pc:sldMk cId="391518009" sldId="256"/>
        </pc:sldMkLst>
        <pc:spChg chg="mod">
          <ac:chgData name="Teresa Bosley" userId="a32b19f6-17fe-4b12-9ee7-a015e1b9b771" providerId="ADAL" clId="{5BC543B7-13D1-4A4D-8E02-71A8A193D059}" dt="2023-04-15T07:45:31.742" v="80" actId="1076"/>
          <ac:spMkLst>
            <pc:docMk/>
            <pc:sldMk cId="391518009" sldId="256"/>
            <ac:spMk id="4" creationId="{3C2278DD-E4FA-42B4-AB79-A204EB17F23A}"/>
          </ac:spMkLst>
        </pc:spChg>
        <pc:spChg chg="mod">
          <ac:chgData name="Teresa Bosley" userId="a32b19f6-17fe-4b12-9ee7-a015e1b9b771" providerId="ADAL" clId="{5BC543B7-13D1-4A4D-8E02-71A8A193D059}" dt="2023-04-15T07:51:03.622" v="249" actId="1076"/>
          <ac:spMkLst>
            <pc:docMk/>
            <pc:sldMk cId="391518009" sldId="256"/>
            <ac:spMk id="5" creationId="{9669BF03-942E-4541-95E9-E53B879AD5DC}"/>
          </ac:spMkLst>
        </pc:spChg>
        <pc:spChg chg="del mod">
          <ac:chgData name="Teresa Bosley" userId="a32b19f6-17fe-4b12-9ee7-a015e1b9b771" providerId="ADAL" clId="{5BC543B7-13D1-4A4D-8E02-71A8A193D059}" dt="2023-04-15T07:54:57.078" v="381" actId="478"/>
          <ac:spMkLst>
            <pc:docMk/>
            <pc:sldMk cId="391518009" sldId="256"/>
            <ac:spMk id="6" creationId="{46E2A8B9-CF60-41A5-9CB1-5144EB4377A5}"/>
          </ac:spMkLst>
        </pc:spChg>
        <pc:spChg chg="mod">
          <ac:chgData name="Teresa Bosley" userId="a32b19f6-17fe-4b12-9ee7-a015e1b9b771" providerId="ADAL" clId="{5BC543B7-13D1-4A4D-8E02-71A8A193D059}" dt="2023-04-15T07:50:10.419" v="234" actId="1076"/>
          <ac:spMkLst>
            <pc:docMk/>
            <pc:sldMk cId="391518009" sldId="256"/>
            <ac:spMk id="7" creationId="{5BEA3A35-8B3C-4E9C-9F0C-19488C4A2D49}"/>
          </ac:spMkLst>
        </pc:spChg>
        <pc:spChg chg="mod">
          <ac:chgData name="Teresa Bosley" userId="a32b19f6-17fe-4b12-9ee7-a015e1b9b771" providerId="ADAL" clId="{5BC543B7-13D1-4A4D-8E02-71A8A193D059}" dt="2023-04-15T07:54:28.243" v="359" actId="1076"/>
          <ac:spMkLst>
            <pc:docMk/>
            <pc:sldMk cId="391518009" sldId="256"/>
            <ac:spMk id="8" creationId="{A9BEA36F-1A45-4171-829E-D3766B7EF323}"/>
          </ac:spMkLst>
        </pc:spChg>
        <pc:spChg chg="mod">
          <ac:chgData name="Teresa Bosley" userId="a32b19f6-17fe-4b12-9ee7-a015e1b9b771" providerId="ADAL" clId="{5BC543B7-13D1-4A4D-8E02-71A8A193D059}" dt="2023-04-15T07:54:51.340" v="380" actId="14100"/>
          <ac:spMkLst>
            <pc:docMk/>
            <pc:sldMk cId="391518009" sldId="256"/>
            <ac:spMk id="13" creationId="{0DCC982C-215E-4A88-99EB-99A02C1161D2}"/>
          </ac:spMkLst>
        </pc:spChg>
        <pc:spChg chg="mod">
          <ac:chgData name="Teresa Bosley" userId="a32b19f6-17fe-4b12-9ee7-a015e1b9b771" providerId="ADAL" clId="{5BC543B7-13D1-4A4D-8E02-71A8A193D059}" dt="2023-04-15T07:54:36.768" v="378" actId="20577"/>
          <ac:spMkLst>
            <pc:docMk/>
            <pc:sldMk cId="391518009" sldId="256"/>
            <ac:spMk id="15" creationId="{F96761C3-13CC-4DF8-BEB8-ACF1991BA218}"/>
          </ac:spMkLst>
        </pc:spChg>
        <pc:spChg chg="mod">
          <ac:chgData name="Teresa Bosley" userId="a32b19f6-17fe-4b12-9ee7-a015e1b9b771" providerId="ADAL" clId="{5BC543B7-13D1-4A4D-8E02-71A8A193D059}" dt="2023-04-15T07:54:45.930" v="379" actId="1076"/>
          <ac:spMkLst>
            <pc:docMk/>
            <pc:sldMk cId="391518009" sldId="256"/>
            <ac:spMk id="17" creationId="{EF5E69B4-5668-469F-B2F0-CAED612D9816}"/>
          </ac:spMkLst>
        </pc:spChg>
        <pc:spChg chg="mod">
          <ac:chgData name="Teresa Bosley" userId="a32b19f6-17fe-4b12-9ee7-a015e1b9b771" providerId="ADAL" clId="{5BC543B7-13D1-4A4D-8E02-71A8A193D059}" dt="2023-04-15T07:44:53.962" v="72" actId="20577"/>
          <ac:spMkLst>
            <pc:docMk/>
            <pc:sldMk cId="391518009" sldId="256"/>
            <ac:spMk id="20" creationId="{B38CF7FB-F214-4D89-B1EB-C402DA7A01AC}"/>
          </ac:spMkLst>
        </pc:spChg>
        <pc:graphicFrameChg chg="add del mod">
          <ac:chgData name="Teresa Bosley" userId="a32b19f6-17fe-4b12-9ee7-a015e1b9b771" providerId="ADAL" clId="{5BC543B7-13D1-4A4D-8E02-71A8A193D059}" dt="2023-04-15T07:53:40.071" v="336" actId="478"/>
          <ac:graphicFrameMkLst>
            <pc:docMk/>
            <pc:sldMk cId="391518009" sldId="256"/>
            <ac:graphicFrameMk id="2" creationId="{E9DE50F1-9818-487C-BD6C-BA5D8491215A}"/>
          </ac:graphicFrameMkLst>
        </pc:graphicFrameChg>
        <pc:graphicFrameChg chg="add mod">
          <ac:chgData name="Teresa Bosley" userId="a32b19f6-17fe-4b12-9ee7-a015e1b9b771" providerId="ADAL" clId="{5BC543B7-13D1-4A4D-8E02-71A8A193D059}" dt="2023-04-15T07:54:16.564" v="358" actId="1076"/>
          <ac:graphicFrameMkLst>
            <pc:docMk/>
            <pc:sldMk cId="391518009" sldId="256"/>
            <ac:graphicFrameMk id="21" creationId="{182D3499-0476-4284-ADC5-1A340E702AAA}"/>
          </ac:graphicFrameMkLst>
        </pc:graphicFrameChg>
      </pc:sldChg>
    </pc:docChg>
  </pc:docChgLst>
  <pc:docChgLst>
    <pc:chgData name="Teresa Bosley" userId="a32b19f6-17fe-4b12-9ee7-a015e1b9b771" providerId="ADAL" clId="{8EF9045B-BB2A-4EC5-868C-20891E0C157B}"/>
    <pc:docChg chg="custSel modSld">
      <pc:chgData name="Teresa Bosley" userId="a32b19f6-17fe-4b12-9ee7-a015e1b9b771" providerId="ADAL" clId="{8EF9045B-BB2A-4EC5-868C-20891E0C157B}" dt="2023-04-23T15:53:16.718" v="860" actId="313"/>
      <pc:docMkLst>
        <pc:docMk/>
      </pc:docMkLst>
      <pc:sldChg chg="addSp modSp">
        <pc:chgData name="Teresa Bosley" userId="a32b19f6-17fe-4b12-9ee7-a015e1b9b771" providerId="ADAL" clId="{8EF9045B-BB2A-4EC5-868C-20891E0C157B}" dt="2023-04-23T15:53:16.718" v="860" actId="313"/>
        <pc:sldMkLst>
          <pc:docMk/>
          <pc:sldMk cId="391518009" sldId="256"/>
        </pc:sldMkLst>
        <pc:spChg chg="mod">
          <ac:chgData name="Teresa Bosley" userId="a32b19f6-17fe-4b12-9ee7-a015e1b9b771" providerId="ADAL" clId="{8EF9045B-BB2A-4EC5-868C-20891E0C157B}" dt="2023-04-23T10:39:37.053" v="847" actId="1076"/>
          <ac:spMkLst>
            <pc:docMk/>
            <pc:sldMk cId="391518009" sldId="256"/>
            <ac:spMk id="4" creationId="{3C2278DD-E4FA-42B4-AB79-A204EB17F23A}"/>
          </ac:spMkLst>
        </pc:spChg>
        <pc:spChg chg="mod">
          <ac:chgData name="Teresa Bosley" userId="a32b19f6-17fe-4b12-9ee7-a015e1b9b771" providerId="ADAL" clId="{8EF9045B-BB2A-4EC5-868C-20891E0C157B}" dt="2023-04-23T10:39:41.182" v="848" actId="1076"/>
          <ac:spMkLst>
            <pc:docMk/>
            <pc:sldMk cId="391518009" sldId="256"/>
            <ac:spMk id="5" creationId="{9669BF03-942E-4541-95E9-E53B879AD5DC}"/>
          </ac:spMkLst>
        </pc:spChg>
        <pc:spChg chg="mod">
          <ac:chgData name="Teresa Bosley" userId="a32b19f6-17fe-4b12-9ee7-a015e1b9b771" providerId="ADAL" clId="{8EF9045B-BB2A-4EC5-868C-20891E0C157B}" dt="2023-04-23T10:39:56.750" v="852" actId="1076"/>
          <ac:spMkLst>
            <pc:docMk/>
            <pc:sldMk cId="391518009" sldId="256"/>
            <ac:spMk id="7" creationId="{5BEA3A35-8B3C-4E9C-9F0C-19488C4A2D49}"/>
          </ac:spMkLst>
        </pc:spChg>
        <pc:spChg chg="mod">
          <ac:chgData name="Teresa Bosley" userId="a32b19f6-17fe-4b12-9ee7-a015e1b9b771" providerId="ADAL" clId="{8EF9045B-BB2A-4EC5-868C-20891E0C157B}" dt="2023-04-23T10:39:48.767" v="850" actId="1076"/>
          <ac:spMkLst>
            <pc:docMk/>
            <pc:sldMk cId="391518009" sldId="256"/>
            <ac:spMk id="8" creationId="{A9BEA36F-1A45-4171-829E-D3766B7EF323}"/>
          </ac:spMkLst>
        </pc:spChg>
        <pc:spChg chg="add mod">
          <ac:chgData name="Teresa Bosley" userId="a32b19f6-17fe-4b12-9ee7-a015e1b9b771" providerId="ADAL" clId="{8EF9045B-BB2A-4EC5-868C-20891E0C157B}" dt="2023-04-23T10:39:53.903" v="851" actId="1076"/>
          <ac:spMkLst>
            <pc:docMk/>
            <pc:sldMk cId="391518009" sldId="256"/>
            <ac:spMk id="11" creationId="{4A1A7E27-7642-457C-BCCF-137E6B47CAFA}"/>
          </ac:spMkLst>
        </pc:spChg>
        <pc:spChg chg="add mod">
          <ac:chgData name="Teresa Bosley" userId="a32b19f6-17fe-4b12-9ee7-a015e1b9b771" providerId="ADAL" clId="{8EF9045B-BB2A-4EC5-868C-20891E0C157B}" dt="2023-04-23T10:40:03.335" v="854" actId="1076"/>
          <ac:spMkLst>
            <pc:docMk/>
            <pc:sldMk cId="391518009" sldId="256"/>
            <ac:spMk id="12" creationId="{C0A5BA85-7039-4023-B852-3CCA2B876C14}"/>
          </ac:spMkLst>
        </pc:spChg>
        <pc:spChg chg="mod">
          <ac:chgData name="Teresa Bosley" userId="a32b19f6-17fe-4b12-9ee7-a015e1b9b771" providerId="ADAL" clId="{8EF9045B-BB2A-4EC5-868C-20891E0C157B}" dt="2023-04-23T15:53:16.718" v="860" actId="313"/>
          <ac:spMkLst>
            <pc:docMk/>
            <pc:sldMk cId="391518009" sldId="256"/>
            <ac:spMk id="13" creationId="{0DCC982C-215E-4A88-99EB-99A02C1161D2}"/>
          </ac:spMkLst>
        </pc:spChg>
        <pc:spChg chg="mod">
          <ac:chgData name="Teresa Bosley" userId="a32b19f6-17fe-4b12-9ee7-a015e1b9b771" providerId="ADAL" clId="{8EF9045B-BB2A-4EC5-868C-20891E0C157B}" dt="2023-04-23T10:40:13.104" v="857" actId="14100"/>
          <ac:spMkLst>
            <pc:docMk/>
            <pc:sldMk cId="391518009" sldId="256"/>
            <ac:spMk id="15" creationId="{F96761C3-13CC-4DF8-BEB8-ACF1991BA218}"/>
          </ac:spMkLst>
        </pc:spChg>
        <pc:spChg chg="mod">
          <ac:chgData name="Teresa Bosley" userId="a32b19f6-17fe-4b12-9ee7-a015e1b9b771" providerId="ADAL" clId="{8EF9045B-BB2A-4EC5-868C-20891E0C157B}" dt="2023-04-23T11:24:00.237" v="859" actId="20577"/>
          <ac:spMkLst>
            <pc:docMk/>
            <pc:sldMk cId="391518009" sldId="256"/>
            <ac:spMk id="17" creationId="{EF5E69B4-5668-469F-B2F0-CAED612D9816}"/>
          </ac:spMkLst>
        </pc:spChg>
        <pc:spChg chg="mod">
          <ac:chgData name="Teresa Bosley" userId="a32b19f6-17fe-4b12-9ee7-a015e1b9b771" providerId="ADAL" clId="{8EF9045B-BB2A-4EC5-868C-20891E0C157B}" dt="2023-04-23T10:37:06.075" v="816" actId="20577"/>
          <ac:spMkLst>
            <pc:docMk/>
            <pc:sldMk cId="391518009" sldId="256"/>
            <ac:spMk id="20" creationId="{B38CF7FB-F214-4D89-B1EB-C402DA7A01AC}"/>
          </ac:spMkLst>
        </pc:spChg>
        <pc:graphicFrameChg chg="mod">
          <ac:chgData name="Teresa Bosley" userId="a32b19f6-17fe-4b12-9ee7-a015e1b9b771" providerId="ADAL" clId="{8EF9045B-BB2A-4EC5-868C-20891E0C157B}" dt="2023-04-23T10:39:46.108" v="849" actId="1076"/>
          <ac:graphicFrameMkLst>
            <pc:docMk/>
            <pc:sldMk cId="391518009" sldId="256"/>
            <ac:graphicFrameMk id="21" creationId="{182D3499-0476-4284-ADC5-1A340E702AAA}"/>
          </ac:graphicFrameMkLst>
        </pc:graphicFrame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657798-4C83-4457-97A6-7CF01EA1515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1A9DA257-43D3-4498-B8E7-63E502B4FE1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7C08CD31-4B64-4250-997E-66DB6BE22573}"/>
              </a:ext>
            </a:extLst>
          </p:cNvPr>
          <p:cNvSpPr>
            <a:spLocks noGrp="1"/>
          </p:cNvSpPr>
          <p:nvPr>
            <p:ph type="dt" sz="half" idx="10"/>
          </p:nvPr>
        </p:nvSpPr>
        <p:spPr/>
        <p:txBody>
          <a:bodyPr/>
          <a:lstStyle/>
          <a:p>
            <a:fld id="{34AAFA56-8DE5-45FB-945E-8A75BC5DB4F8}" type="datetimeFigureOut">
              <a:rPr lang="en-GB" smtClean="0"/>
              <a:t>04/05/2023</a:t>
            </a:fld>
            <a:endParaRPr lang="en-GB"/>
          </a:p>
        </p:txBody>
      </p:sp>
      <p:sp>
        <p:nvSpPr>
          <p:cNvPr id="5" name="Footer Placeholder 4">
            <a:extLst>
              <a:ext uri="{FF2B5EF4-FFF2-40B4-BE49-F238E27FC236}">
                <a16:creationId xmlns:a16="http://schemas.microsoft.com/office/drawing/2014/main" id="{0F2AFA7E-B146-4DEB-A312-069780EF3E6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8F46669-803B-480B-AC83-FA7A99306BD0}"/>
              </a:ext>
            </a:extLst>
          </p:cNvPr>
          <p:cNvSpPr>
            <a:spLocks noGrp="1"/>
          </p:cNvSpPr>
          <p:nvPr>
            <p:ph type="sldNum" sz="quarter" idx="12"/>
          </p:nvPr>
        </p:nvSpPr>
        <p:spPr/>
        <p:txBody>
          <a:bodyPr/>
          <a:lstStyle/>
          <a:p>
            <a:fld id="{12A051AF-9258-46F7-AA47-52CC5A2D6A16}" type="slidenum">
              <a:rPr lang="en-GB" smtClean="0"/>
              <a:t>‹#›</a:t>
            </a:fld>
            <a:endParaRPr lang="en-GB"/>
          </a:p>
        </p:txBody>
      </p:sp>
    </p:spTree>
    <p:extLst>
      <p:ext uri="{BB962C8B-B14F-4D97-AF65-F5344CB8AC3E}">
        <p14:creationId xmlns:p14="http://schemas.microsoft.com/office/powerpoint/2010/main" val="13484713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F1B9AA-E0CD-4638-A2DE-9152760A7F79}"/>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11A991A4-9C8E-4B8C-BFA2-CA74DF0B2877}"/>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466D6E5-662F-4DA8-BC86-20E2DFF2B197}"/>
              </a:ext>
            </a:extLst>
          </p:cNvPr>
          <p:cNvSpPr>
            <a:spLocks noGrp="1"/>
          </p:cNvSpPr>
          <p:nvPr>
            <p:ph type="dt" sz="half" idx="10"/>
          </p:nvPr>
        </p:nvSpPr>
        <p:spPr/>
        <p:txBody>
          <a:bodyPr/>
          <a:lstStyle/>
          <a:p>
            <a:fld id="{34AAFA56-8DE5-45FB-945E-8A75BC5DB4F8}" type="datetimeFigureOut">
              <a:rPr lang="en-GB" smtClean="0"/>
              <a:t>04/05/2023</a:t>
            </a:fld>
            <a:endParaRPr lang="en-GB"/>
          </a:p>
        </p:txBody>
      </p:sp>
      <p:sp>
        <p:nvSpPr>
          <p:cNvPr id="5" name="Footer Placeholder 4">
            <a:extLst>
              <a:ext uri="{FF2B5EF4-FFF2-40B4-BE49-F238E27FC236}">
                <a16:creationId xmlns:a16="http://schemas.microsoft.com/office/drawing/2014/main" id="{AA9A722C-CD6F-4696-B5AE-E8B8F06E3F0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1849BDD-EB0E-41B1-BE71-6D4C0AB1CD68}"/>
              </a:ext>
            </a:extLst>
          </p:cNvPr>
          <p:cNvSpPr>
            <a:spLocks noGrp="1"/>
          </p:cNvSpPr>
          <p:nvPr>
            <p:ph type="sldNum" sz="quarter" idx="12"/>
          </p:nvPr>
        </p:nvSpPr>
        <p:spPr/>
        <p:txBody>
          <a:bodyPr/>
          <a:lstStyle/>
          <a:p>
            <a:fld id="{12A051AF-9258-46F7-AA47-52CC5A2D6A16}" type="slidenum">
              <a:rPr lang="en-GB" smtClean="0"/>
              <a:t>‹#›</a:t>
            </a:fld>
            <a:endParaRPr lang="en-GB"/>
          </a:p>
        </p:txBody>
      </p:sp>
    </p:spTree>
    <p:extLst>
      <p:ext uri="{BB962C8B-B14F-4D97-AF65-F5344CB8AC3E}">
        <p14:creationId xmlns:p14="http://schemas.microsoft.com/office/powerpoint/2010/main" val="13095712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BC53CF8-1D51-4557-B16B-767252AF13C6}"/>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B555C75A-5654-4E2B-B57C-F1BAAE9AE16C}"/>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CCA5406-55B5-4556-9DB5-28424A013648}"/>
              </a:ext>
            </a:extLst>
          </p:cNvPr>
          <p:cNvSpPr>
            <a:spLocks noGrp="1"/>
          </p:cNvSpPr>
          <p:nvPr>
            <p:ph type="dt" sz="half" idx="10"/>
          </p:nvPr>
        </p:nvSpPr>
        <p:spPr/>
        <p:txBody>
          <a:bodyPr/>
          <a:lstStyle/>
          <a:p>
            <a:fld id="{34AAFA56-8DE5-45FB-945E-8A75BC5DB4F8}" type="datetimeFigureOut">
              <a:rPr lang="en-GB" smtClean="0"/>
              <a:t>04/05/2023</a:t>
            </a:fld>
            <a:endParaRPr lang="en-GB"/>
          </a:p>
        </p:txBody>
      </p:sp>
      <p:sp>
        <p:nvSpPr>
          <p:cNvPr id="5" name="Footer Placeholder 4">
            <a:extLst>
              <a:ext uri="{FF2B5EF4-FFF2-40B4-BE49-F238E27FC236}">
                <a16:creationId xmlns:a16="http://schemas.microsoft.com/office/drawing/2014/main" id="{101F2E90-ECBC-4221-871C-162363D1F55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A35E1CD-4D99-4AAD-B38F-B7819E2D0B2D}"/>
              </a:ext>
            </a:extLst>
          </p:cNvPr>
          <p:cNvSpPr>
            <a:spLocks noGrp="1"/>
          </p:cNvSpPr>
          <p:nvPr>
            <p:ph type="sldNum" sz="quarter" idx="12"/>
          </p:nvPr>
        </p:nvSpPr>
        <p:spPr/>
        <p:txBody>
          <a:bodyPr/>
          <a:lstStyle/>
          <a:p>
            <a:fld id="{12A051AF-9258-46F7-AA47-52CC5A2D6A16}" type="slidenum">
              <a:rPr lang="en-GB" smtClean="0"/>
              <a:t>‹#›</a:t>
            </a:fld>
            <a:endParaRPr lang="en-GB"/>
          </a:p>
        </p:txBody>
      </p:sp>
    </p:spTree>
    <p:extLst>
      <p:ext uri="{BB962C8B-B14F-4D97-AF65-F5344CB8AC3E}">
        <p14:creationId xmlns:p14="http://schemas.microsoft.com/office/powerpoint/2010/main" val="37854852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5D8542-859C-4D0F-9883-AA5BD6D865EC}"/>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47F8E808-3BD7-4AEC-B4DC-B5F8C8425AAE}"/>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F2074DE4-7EC9-4B1B-BDF1-B2A81F571686}"/>
              </a:ext>
            </a:extLst>
          </p:cNvPr>
          <p:cNvSpPr>
            <a:spLocks noGrp="1"/>
          </p:cNvSpPr>
          <p:nvPr>
            <p:ph type="dt" sz="half" idx="10"/>
          </p:nvPr>
        </p:nvSpPr>
        <p:spPr/>
        <p:txBody>
          <a:bodyPr/>
          <a:lstStyle/>
          <a:p>
            <a:fld id="{34AAFA56-8DE5-45FB-945E-8A75BC5DB4F8}" type="datetimeFigureOut">
              <a:rPr lang="en-GB" smtClean="0"/>
              <a:t>04/05/2023</a:t>
            </a:fld>
            <a:endParaRPr lang="en-GB"/>
          </a:p>
        </p:txBody>
      </p:sp>
      <p:sp>
        <p:nvSpPr>
          <p:cNvPr id="5" name="Footer Placeholder 4">
            <a:extLst>
              <a:ext uri="{FF2B5EF4-FFF2-40B4-BE49-F238E27FC236}">
                <a16:creationId xmlns:a16="http://schemas.microsoft.com/office/drawing/2014/main" id="{632B8871-369C-4801-BFFE-A44608F7F40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CDD9CAC-2B3F-4E19-A3B1-CD384CB03988}"/>
              </a:ext>
            </a:extLst>
          </p:cNvPr>
          <p:cNvSpPr>
            <a:spLocks noGrp="1"/>
          </p:cNvSpPr>
          <p:nvPr>
            <p:ph type="sldNum" sz="quarter" idx="12"/>
          </p:nvPr>
        </p:nvSpPr>
        <p:spPr/>
        <p:txBody>
          <a:bodyPr/>
          <a:lstStyle/>
          <a:p>
            <a:fld id="{12A051AF-9258-46F7-AA47-52CC5A2D6A16}" type="slidenum">
              <a:rPr lang="en-GB" smtClean="0"/>
              <a:t>‹#›</a:t>
            </a:fld>
            <a:endParaRPr lang="en-GB"/>
          </a:p>
        </p:txBody>
      </p:sp>
    </p:spTree>
    <p:extLst>
      <p:ext uri="{BB962C8B-B14F-4D97-AF65-F5344CB8AC3E}">
        <p14:creationId xmlns:p14="http://schemas.microsoft.com/office/powerpoint/2010/main" val="39453293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EEFDD6-2ADC-4EEE-9A0C-6325B903559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557C87C5-94B2-4EC8-AC1D-82665643626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9790DA0A-FCBA-47E7-A092-AE9504E99330}"/>
              </a:ext>
            </a:extLst>
          </p:cNvPr>
          <p:cNvSpPr>
            <a:spLocks noGrp="1"/>
          </p:cNvSpPr>
          <p:nvPr>
            <p:ph type="dt" sz="half" idx="10"/>
          </p:nvPr>
        </p:nvSpPr>
        <p:spPr/>
        <p:txBody>
          <a:bodyPr/>
          <a:lstStyle/>
          <a:p>
            <a:fld id="{34AAFA56-8DE5-45FB-945E-8A75BC5DB4F8}" type="datetimeFigureOut">
              <a:rPr lang="en-GB" smtClean="0"/>
              <a:t>04/05/2023</a:t>
            </a:fld>
            <a:endParaRPr lang="en-GB"/>
          </a:p>
        </p:txBody>
      </p:sp>
      <p:sp>
        <p:nvSpPr>
          <p:cNvPr id="5" name="Footer Placeholder 4">
            <a:extLst>
              <a:ext uri="{FF2B5EF4-FFF2-40B4-BE49-F238E27FC236}">
                <a16:creationId xmlns:a16="http://schemas.microsoft.com/office/drawing/2014/main" id="{3726AC5C-0F46-4089-BFE3-D2395248509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584BF30-B770-416B-91C3-BFA3087F9CC2}"/>
              </a:ext>
            </a:extLst>
          </p:cNvPr>
          <p:cNvSpPr>
            <a:spLocks noGrp="1"/>
          </p:cNvSpPr>
          <p:nvPr>
            <p:ph type="sldNum" sz="quarter" idx="12"/>
          </p:nvPr>
        </p:nvSpPr>
        <p:spPr/>
        <p:txBody>
          <a:bodyPr/>
          <a:lstStyle/>
          <a:p>
            <a:fld id="{12A051AF-9258-46F7-AA47-52CC5A2D6A16}" type="slidenum">
              <a:rPr lang="en-GB" smtClean="0"/>
              <a:t>‹#›</a:t>
            </a:fld>
            <a:endParaRPr lang="en-GB"/>
          </a:p>
        </p:txBody>
      </p:sp>
    </p:spTree>
    <p:extLst>
      <p:ext uri="{BB962C8B-B14F-4D97-AF65-F5344CB8AC3E}">
        <p14:creationId xmlns:p14="http://schemas.microsoft.com/office/powerpoint/2010/main" val="39261586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681196-34DF-495D-80F6-771B9F8CB8B3}"/>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1446230E-222D-4201-8990-523872A1DA20}"/>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3EA36064-B482-428D-BE78-21CEF7B3748A}"/>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3C44F2BE-7720-4E18-ABD5-DC5430721837}"/>
              </a:ext>
            </a:extLst>
          </p:cNvPr>
          <p:cNvSpPr>
            <a:spLocks noGrp="1"/>
          </p:cNvSpPr>
          <p:nvPr>
            <p:ph type="dt" sz="half" idx="10"/>
          </p:nvPr>
        </p:nvSpPr>
        <p:spPr/>
        <p:txBody>
          <a:bodyPr/>
          <a:lstStyle/>
          <a:p>
            <a:fld id="{34AAFA56-8DE5-45FB-945E-8A75BC5DB4F8}" type="datetimeFigureOut">
              <a:rPr lang="en-GB" smtClean="0"/>
              <a:t>04/05/2023</a:t>
            </a:fld>
            <a:endParaRPr lang="en-GB"/>
          </a:p>
        </p:txBody>
      </p:sp>
      <p:sp>
        <p:nvSpPr>
          <p:cNvPr id="6" name="Footer Placeholder 5">
            <a:extLst>
              <a:ext uri="{FF2B5EF4-FFF2-40B4-BE49-F238E27FC236}">
                <a16:creationId xmlns:a16="http://schemas.microsoft.com/office/drawing/2014/main" id="{0545A944-4F6B-4A8A-B445-A92D1A63B676}"/>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445EF488-A9AD-496E-8460-7D38B387FFB4}"/>
              </a:ext>
            </a:extLst>
          </p:cNvPr>
          <p:cNvSpPr>
            <a:spLocks noGrp="1"/>
          </p:cNvSpPr>
          <p:nvPr>
            <p:ph type="sldNum" sz="quarter" idx="12"/>
          </p:nvPr>
        </p:nvSpPr>
        <p:spPr/>
        <p:txBody>
          <a:bodyPr/>
          <a:lstStyle/>
          <a:p>
            <a:fld id="{12A051AF-9258-46F7-AA47-52CC5A2D6A16}" type="slidenum">
              <a:rPr lang="en-GB" smtClean="0"/>
              <a:t>‹#›</a:t>
            </a:fld>
            <a:endParaRPr lang="en-GB"/>
          </a:p>
        </p:txBody>
      </p:sp>
    </p:spTree>
    <p:extLst>
      <p:ext uri="{BB962C8B-B14F-4D97-AF65-F5344CB8AC3E}">
        <p14:creationId xmlns:p14="http://schemas.microsoft.com/office/powerpoint/2010/main" val="4314941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0FCA04-A728-426A-984F-15CC5DE1B4B5}"/>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8DC93EA2-AC13-4FF9-841A-C656E5F611D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CD8B4C4A-F283-41F0-9755-06359FB25F07}"/>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4393E833-EDD9-42A1-AE75-DDA8F76CBDB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2E5D6DCE-E4B9-49BF-9BA8-C9217F5F2C5B}"/>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E38704B1-54F4-4336-AFE8-6BB63B23B7A0}"/>
              </a:ext>
            </a:extLst>
          </p:cNvPr>
          <p:cNvSpPr>
            <a:spLocks noGrp="1"/>
          </p:cNvSpPr>
          <p:nvPr>
            <p:ph type="dt" sz="half" idx="10"/>
          </p:nvPr>
        </p:nvSpPr>
        <p:spPr/>
        <p:txBody>
          <a:bodyPr/>
          <a:lstStyle/>
          <a:p>
            <a:fld id="{34AAFA56-8DE5-45FB-945E-8A75BC5DB4F8}" type="datetimeFigureOut">
              <a:rPr lang="en-GB" smtClean="0"/>
              <a:t>04/05/2023</a:t>
            </a:fld>
            <a:endParaRPr lang="en-GB"/>
          </a:p>
        </p:txBody>
      </p:sp>
      <p:sp>
        <p:nvSpPr>
          <p:cNvPr id="8" name="Footer Placeholder 7">
            <a:extLst>
              <a:ext uri="{FF2B5EF4-FFF2-40B4-BE49-F238E27FC236}">
                <a16:creationId xmlns:a16="http://schemas.microsoft.com/office/drawing/2014/main" id="{9F5B789A-E432-436B-B437-8E70AD2C89B6}"/>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EA0AF6FD-D520-40DA-9717-06EC460DA56F}"/>
              </a:ext>
            </a:extLst>
          </p:cNvPr>
          <p:cNvSpPr>
            <a:spLocks noGrp="1"/>
          </p:cNvSpPr>
          <p:nvPr>
            <p:ph type="sldNum" sz="quarter" idx="12"/>
          </p:nvPr>
        </p:nvSpPr>
        <p:spPr/>
        <p:txBody>
          <a:bodyPr/>
          <a:lstStyle/>
          <a:p>
            <a:fld id="{12A051AF-9258-46F7-AA47-52CC5A2D6A16}" type="slidenum">
              <a:rPr lang="en-GB" smtClean="0"/>
              <a:t>‹#›</a:t>
            </a:fld>
            <a:endParaRPr lang="en-GB"/>
          </a:p>
        </p:txBody>
      </p:sp>
    </p:spTree>
    <p:extLst>
      <p:ext uri="{BB962C8B-B14F-4D97-AF65-F5344CB8AC3E}">
        <p14:creationId xmlns:p14="http://schemas.microsoft.com/office/powerpoint/2010/main" val="10190056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6E8F29-BF76-409D-8AC9-624BF3235B68}"/>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93C131CC-2CA2-4686-AB23-5D8BEA480465}"/>
              </a:ext>
            </a:extLst>
          </p:cNvPr>
          <p:cNvSpPr>
            <a:spLocks noGrp="1"/>
          </p:cNvSpPr>
          <p:nvPr>
            <p:ph type="dt" sz="half" idx="10"/>
          </p:nvPr>
        </p:nvSpPr>
        <p:spPr/>
        <p:txBody>
          <a:bodyPr/>
          <a:lstStyle/>
          <a:p>
            <a:fld id="{34AAFA56-8DE5-45FB-945E-8A75BC5DB4F8}" type="datetimeFigureOut">
              <a:rPr lang="en-GB" smtClean="0"/>
              <a:t>04/05/2023</a:t>
            </a:fld>
            <a:endParaRPr lang="en-GB"/>
          </a:p>
        </p:txBody>
      </p:sp>
      <p:sp>
        <p:nvSpPr>
          <p:cNvPr id="4" name="Footer Placeholder 3">
            <a:extLst>
              <a:ext uri="{FF2B5EF4-FFF2-40B4-BE49-F238E27FC236}">
                <a16:creationId xmlns:a16="http://schemas.microsoft.com/office/drawing/2014/main" id="{80F9F3AD-4932-45D0-92C8-0DC8F5378EE0}"/>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C69AB401-BE12-4F3A-9027-46949F6D806E}"/>
              </a:ext>
            </a:extLst>
          </p:cNvPr>
          <p:cNvSpPr>
            <a:spLocks noGrp="1"/>
          </p:cNvSpPr>
          <p:nvPr>
            <p:ph type="sldNum" sz="quarter" idx="12"/>
          </p:nvPr>
        </p:nvSpPr>
        <p:spPr/>
        <p:txBody>
          <a:bodyPr/>
          <a:lstStyle/>
          <a:p>
            <a:fld id="{12A051AF-9258-46F7-AA47-52CC5A2D6A16}" type="slidenum">
              <a:rPr lang="en-GB" smtClean="0"/>
              <a:t>‹#›</a:t>
            </a:fld>
            <a:endParaRPr lang="en-GB"/>
          </a:p>
        </p:txBody>
      </p:sp>
    </p:spTree>
    <p:extLst>
      <p:ext uri="{BB962C8B-B14F-4D97-AF65-F5344CB8AC3E}">
        <p14:creationId xmlns:p14="http://schemas.microsoft.com/office/powerpoint/2010/main" val="9317360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FDAA11F-8B68-4874-8FEB-279A61A679E5}"/>
              </a:ext>
            </a:extLst>
          </p:cNvPr>
          <p:cNvSpPr>
            <a:spLocks noGrp="1"/>
          </p:cNvSpPr>
          <p:nvPr>
            <p:ph type="dt" sz="half" idx="10"/>
          </p:nvPr>
        </p:nvSpPr>
        <p:spPr/>
        <p:txBody>
          <a:bodyPr/>
          <a:lstStyle/>
          <a:p>
            <a:fld id="{34AAFA56-8DE5-45FB-945E-8A75BC5DB4F8}" type="datetimeFigureOut">
              <a:rPr lang="en-GB" smtClean="0"/>
              <a:t>04/05/2023</a:t>
            </a:fld>
            <a:endParaRPr lang="en-GB"/>
          </a:p>
        </p:txBody>
      </p:sp>
      <p:sp>
        <p:nvSpPr>
          <p:cNvPr id="3" name="Footer Placeholder 2">
            <a:extLst>
              <a:ext uri="{FF2B5EF4-FFF2-40B4-BE49-F238E27FC236}">
                <a16:creationId xmlns:a16="http://schemas.microsoft.com/office/drawing/2014/main" id="{4FE03980-2EEA-49F9-8440-9971BDCA3941}"/>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5437D00F-F6EA-4806-BB26-E582BD4C855F}"/>
              </a:ext>
            </a:extLst>
          </p:cNvPr>
          <p:cNvSpPr>
            <a:spLocks noGrp="1"/>
          </p:cNvSpPr>
          <p:nvPr>
            <p:ph type="sldNum" sz="quarter" idx="12"/>
          </p:nvPr>
        </p:nvSpPr>
        <p:spPr/>
        <p:txBody>
          <a:bodyPr/>
          <a:lstStyle/>
          <a:p>
            <a:fld id="{12A051AF-9258-46F7-AA47-52CC5A2D6A16}" type="slidenum">
              <a:rPr lang="en-GB" smtClean="0"/>
              <a:t>‹#›</a:t>
            </a:fld>
            <a:endParaRPr lang="en-GB"/>
          </a:p>
        </p:txBody>
      </p:sp>
    </p:spTree>
    <p:extLst>
      <p:ext uri="{BB962C8B-B14F-4D97-AF65-F5344CB8AC3E}">
        <p14:creationId xmlns:p14="http://schemas.microsoft.com/office/powerpoint/2010/main" val="36238720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C9524C-A355-47E6-9A0B-BFF84B3F31D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D2613E25-08F4-4759-9E34-C6463ED1E31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DA7D6986-10A0-4594-8C48-823B4C83BB6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494CBE79-FEB1-4FAD-9425-0A99953794D2}"/>
              </a:ext>
            </a:extLst>
          </p:cNvPr>
          <p:cNvSpPr>
            <a:spLocks noGrp="1"/>
          </p:cNvSpPr>
          <p:nvPr>
            <p:ph type="dt" sz="half" idx="10"/>
          </p:nvPr>
        </p:nvSpPr>
        <p:spPr/>
        <p:txBody>
          <a:bodyPr/>
          <a:lstStyle/>
          <a:p>
            <a:fld id="{34AAFA56-8DE5-45FB-945E-8A75BC5DB4F8}" type="datetimeFigureOut">
              <a:rPr lang="en-GB" smtClean="0"/>
              <a:t>04/05/2023</a:t>
            </a:fld>
            <a:endParaRPr lang="en-GB"/>
          </a:p>
        </p:txBody>
      </p:sp>
      <p:sp>
        <p:nvSpPr>
          <p:cNvPr id="6" name="Footer Placeholder 5">
            <a:extLst>
              <a:ext uri="{FF2B5EF4-FFF2-40B4-BE49-F238E27FC236}">
                <a16:creationId xmlns:a16="http://schemas.microsoft.com/office/drawing/2014/main" id="{0FF22DEE-4101-4047-AE82-B2749DA2F90C}"/>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F5748E73-9F96-4234-8966-FB1BEB1462C9}"/>
              </a:ext>
            </a:extLst>
          </p:cNvPr>
          <p:cNvSpPr>
            <a:spLocks noGrp="1"/>
          </p:cNvSpPr>
          <p:nvPr>
            <p:ph type="sldNum" sz="quarter" idx="12"/>
          </p:nvPr>
        </p:nvSpPr>
        <p:spPr/>
        <p:txBody>
          <a:bodyPr/>
          <a:lstStyle/>
          <a:p>
            <a:fld id="{12A051AF-9258-46F7-AA47-52CC5A2D6A16}" type="slidenum">
              <a:rPr lang="en-GB" smtClean="0"/>
              <a:t>‹#›</a:t>
            </a:fld>
            <a:endParaRPr lang="en-GB"/>
          </a:p>
        </p:txBody>
      </p:sp>
    </p:spTree>
    <p:extLst>
      <p:ext uri="{BB962C8B-B14F-4D97-AF65-F5344CB8AC3E}">
        <p14:creationId xmlns:p14="http://schemas.microsoft.com/office/powerpoint/2010/main" val="866955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5E2B1E-7502-4E08-BBA5-0C740852167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DA96C90E-A404-4DF4-AFEA-FC56CEE14E0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441F7854-DA51-4D9F-B552-F1E857AB06E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4541FBD1-86EE-409E-91DF-3E7273D19417}"/>
              </a:ext>
            </a:extLst>
          </p:cNvPr>
          <p:cNvSpPr>
            <a:spLocks noGrp="1"/>
          </p:cNvSpPr>
          <p:nvPr>
            <p:ph type="dt" sz="half" idx="10"/>
          </p:nvPr>
        </p:nvSpPr>
        <p:spPr/>
        <p:txBody>
          <a:bodyPr/>
          <a:lstStyle/>
          <a:p>
            <a:fld id="{34AAFA56-8DE5-45FB-945E-8A75BC5DB4F8}" type="datetimeFigureOut">
              <a:rPr lang="en-GB" smtClean="0"/>
              <a:t>04/05/2023</a:t>
            </a:fld>
            <a:endParaRPr lang="en-GB"/>
          </a:p>
        </p:txBody>
      </p:sp>
      <p:sp>
        <p:nvSpPr>
          <p:cNvPr id="6" name="Footer Placeholder 5">
            <a:extLst>
              <a:ext uri="{FF2B5EF4-FFF2-40B4-BE49-F238E27FC236}">
                <a16:creationId xmlns:a16="http://schemas.microsoft.com/office/drawing/2014/main" id="{1BA79B06-3C64-406E-BF9A-62AF3CEDF360}"/>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5FE4803A-1CB6-4265-AD99-AA3F974B0D6C}"/>
              </a:ext>
            </a:extLst>
          </p:cNvPr>
          <p:cNvSpPr>
            <a:spLocks noGrp="1"/>
          </p:cNvSpPr>
          <p:nvPr>
            <p:ph type="sldNum" sz="quarter" idx="12"/>
          </p:nvPr>
        </p:nvSpPr>
        <p:spPr/>
        <p:txBody>
          <a:bodyPr/>
          <a:lstStyle/>
          <a:p>
            <a:fld id="{12A051AF-9258-46F7-AA47-52CC5A2D6A16}" type="slidenum">
              <a:rPr lang="en-GB" smtClean="0"/>
              <a:t>‹#›</a:t>
            </a:fld>
            <a:endParaRPr lang="en-GB"/>
          </a:p>
        </p:txBody>
      </p:sp>
    </p:spTree>
    <p:extLst>
      <p:ext uri="{BB962C8B-B14F-4D97-AF65-F5344CB8AC3E}">
        <p14:creationId xmlns:p14="http://schemas.microsoft.com/office/powerpoint/2010/main" val="8148793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2193CE7-D552-482A-B85C-3A5AF8CC031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98FC274C-B906-482B-BB5D-56BB242A851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A86908F-978A-4490-8E14-7F6EDC00B31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4AAFA56-8DE5-45FB-945E-8A75BC5DB4F8}" type="datetimeFigureOut">
              <a:rPr lang="en-GB" smtClean="0"/>
              <a:t>04/05/2023</a:t>
            </a:fld>
            <a:endParaRPr lang="en-GB"/>
          </a:p>
        </p:txBody>
      </p:sp>
      <p:sp>
        <p:nvSpPr>
          <p:cNvPr id="5" name="Footer Placeholder 4">
            <a:extLst>
              <a:ext uri="{FF2B5EF4-FFF2-40B4-BE49-F238E27FC236}">
                <a16:creationId xmlns:a16="http://schemas.microsoft.com/office/drawing/2014/main" id="{14378A21-A916-4585-AAD1-56A17ECC995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2CFEBCEF-7D32-4F1E-9FB2-F227736EB32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2A051AF-9258-46F7-AA47-52CC5A2D6A16}" type="slidenum">
              <a:rPr lang="en-GB" smtClean="0"/>
              <a:t>‹#›</a:t>
            </a:fld>
            <a:endParaRPr lang="en-GB"/>
          </a:p>
        </p:txBody>
      </p:sp>
    </p:spTree>
    <p:extLst>
      <p:ext uri="{BB962C8B-B14F-4D97-AF65-F5344CB8AC3E}">
        <p14:creationId xmlns:p14="http://schemas.microsoft.com/office/powerpoint/2010/main" val="131269736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4.png"/><Relationship Id="rId3" Type="http://schemas.microsoft.com/office/2007/relationships/hdphoto" Target="../media/hdphoto1.wdp"/><Relationship Id="rId7" Type="http://schemas.microsoft.com/office/2007/relationships/hdphoto" Target="../media/hdphoto3.wdp"/><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3.png"/><Relationship Id="rId11" Type="http://schemas.microsoft.com/office/2007/relationships/hdphoto" Target="../media/hdphoto5.wdp"/><Relationship Id="rId5" Type="http://schemas.microsoft.com/office/2007/relationships/hdphoto" Target="../media/hdphoto2.wdp"/><Relationship Id="rId10" Type="http://schemas.openxmlformats.org/officeDocument/2006/relationships/image" Target="../media/image5.png"/><Relationship Id="rId4" Type="http://schemas.openxmlformats.org/officeDocument/2006/relationships/image" Target="../media/image2.png"/><Relationship Id="rId9" Type="http://schemas.microsoft.com/office/2007/relationships/hdphoto" Target="../media/hdphoto4.wdp"/></Relationships>
</file>

<file path=ppt/slides/_rels/slide2.xml.rels><?xml version="1.0" encoding="UTF-8" standalone="yes"?>
<Relationships xmlns="http://schemas.openxmlformats.org/package/2006/relationships"><Relationship Id="rId8" Type="http://schemas.microsoft.com/office/2007/relationships/hdphoto" Target="../media/hdphoto8.wdp"/><Relationship Id="rId13" Type="http://schemas.openxmlformats.org/officeDocument/2006/relationships/image" Target="../media/image12.png"/><Relationship Id="rId3" Type="http://schemas.openxmlformats.org/officeDocument/2006/relationships/image" Target="../media/image7.png"/><Relationship Id="rId7" Type="http://schemas.openxmlformats.org/officeDocument/2006/relationships/image" Target="../media/image9.png"/><Relationship Id="rId12" Type="http://schemas.microsoft.com/office/2007/relationships/hdphoto" Target="../media/hdphoto10.wdp"/><Relationship Id="rId2" Type="http://schemas.openxmlformats.org/officeDocument/2006/relationships/image" Target="../media/image6.png"/><Relationship Id="rId1" Type="http://schemas.openxmlformats.org/officeDocument/2006/relationships/slideLayout" Target="../slideLayouts/slideLayout1.xml"/><Relationship Id="rId6" Type="http://schemas.microsoft.com/office/2007/relationships/hdphoto" Target="../media/hdphoto7.wdp"/><Relationship Id="rId11" Type="http://schemas.openxmlformats.org/officeDocument/2006/relationships/image" Target="../media/image11.png"/><Relationship Id="rId5" Type="http://schemas.openxmlformats.org/officeDocument/2006/relationships/image" Target="../media/image8.png"/><Relationship Id="rId10" Type="http://schemas.microsoft.com/office/2007/relationships/hdphoto" Target="../media/hdphoto9.wdp"/><Relationship Id="rId4" Type="http://schemas.microsoft.com/office/2007/relationships/hdphoto" Target="../media/hdphoto6.wdp"/><Relationship Id="rId9" Type="http://schemas.openxmlformats.org/officeDocument/2006/relationships/image" Target="../media/image10.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3C2278DD-E4FA-42B4-AB79-A204EB17F23A}"/>
              </a:ext>
            </a:extLst>
          </p:cNvPr>
          <p:cNvSpPr txBox="1"/>
          <p:nvPr/>
        </p:nvSpPr>
        <p:spPr>
          <a:xfrm>
            <a:off x="195703" y="148676"/>
            <a:ext cx="3833102" cy="830997"/>
          </a:xfrm>
          <a:prstGeom prst="rect">
            <a:avLst/>
          </a:prstGeom>
          <a:solidFill>
            <a:srgbClr val="0070C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2">
              <a:shade val="50000"/>
            </a:schemeClr>
          </a:lnRef>
          <a:fillRef idx="1">
            <a:schemeClr val="accent2"/>
          </a:fillRef>
          <a:effectRef idx="0">
            <a:schemeClr val="accent2"/>
          </a:effectRef>
          <a:fontRef idx="minor">
            <a:schemeClr val="lt1"/>
          </a:fontRef>
        </p:style>
        <p:txBody>
          <a:bodyPr wrap="none" rtlCol="0">
            <a:spAutoFit/>
          </a:bodyPr>
          <a:lstStyle/>
          <a:p>
            <a:pPr algn="ctr"/>
            <a:r>
              <a:rPr lang="en-GB" sz="2400" b="1" dirty="0" smtClean="0">
                <a:latin typeface="Comic Sans MS" panose="030F0702030302020204" pitchFamily="66" charset="0"/>
                <a:cs typeface="Arial" panose="020B0604020202020204" pitchFamily="34" charset="0"/>
              </a:rPr>
              <a:t>Art and Design</a:t>
            </a:r>
          </a:p>
          <a:p>
            <a:pPr algn="ctr"/>
            <a:r>
              <a:rPr lang="en-GB" sz="2400" b="1" dirty="0" smtClean="0">
                <a:latin typeface="Comic Sans MS" panose="030F0702030302020204" pitchFamily="66" charset="0"/>
                <a:cs typeface="Arial" panose="020B0604020202020204" pitchFamily="34" charset="0"/>
              </a:rPr>
              <a:t>at the Acorn Federation</a:t>
            </a:r>
            <a:endParaRPr lang="en-GB" sz="2400" b="1" dirty="0">
              <a:latin typeface="Comic Sans MS" panose="030F0702030302020204" pitchFamily="66" charset="0"/>
              <a:cs typeface="Arial" panose="020B0604020202020204" pitchFamily="34" charset="0"/>
            </a:endParaRPr>
          </a:p>
        </p:txBody>
      </p:sp>
      <p:sp>
        <p:nvSpPr>
          <p:cNvPr id="5" name="TextBox 4">
            <a:extLst>
              <a:ext uri="{FF2B5EF4-FFF2-40B4-BE49-F238E27FC236}">
                <a16:creationId xmlns:a16="http://schemas.microsoft.com/office/drawing/2014/main" id="{9669BF03-942E-4541-95E9-E53B879AD5DC}"/>
              </a:ext>
            </a:extLst>
          </p:cNvPr>
          <p:cNvSpPr txBox="1"/>
          <p:nvPr/>
        </p:nvSpPr>
        <p:spPr>
          <a:xfrm>
            <a:off x="132013" y="1132768"/>
            <a:ext cx="3999205" cy="5447645"/>
          </a:xfrm>
          <a:prstGeom prst="rect">
            <a:avLst/>
          </a:prstGeom>
          <a:solidFill>
            <a:schemeClr val="accent1">
              <a:lumMod val="20000"/>
              <a:lumOff val="80000"/>
            </a:schemeClr>
          </a:solidFill>
          <a:ln>
            <a:solidFill>
              <a:schemeClr val="tx1"/>
            </a:solidFill>
          </a:ln>
        </p:spPr>
        <p:style>
          <a:lnRef idx="2">
            <a:schemeClr val="accent2"/>
          </a:lnRef>
          <a:fillRef idx="1">
            <a:schemeClr val="lt1"/>
          </a:fillRef>
          <a:effectRef idx="0">
            <a:schemeClr val="accent2"/>
          </a:effectRef>
          <a:fontRef idx="minor">
            <a:schemeClr val="dk1"/>
          </a:fontRef>
        </p:style>
        <p:txBody>
          <a:bodyPr wrap="square" rtlCol="0">
            <a:spAutoFit/>
          </a:bodyPr>
          <a:lstStyle/>
          <a:p>
            <a:r>
              <a:rPr lang="en-GB" sz="1200" b="1" u="sng" dirty="0">
                <a:latin typeface="Arial" panose="020B0604020202020204" pitchFamily="34" charset="0"/>
                <a:cs typeface="Arial" panose="020B0604020202020204" pitchFamily="34" charset="0"/>
              </a:rPr>
              <a:t>Unit Structure</a:t>
            </a:r>
          </a:p>
          <a:p>
            <a:r>
              <a:rPr lang="en-GB" sz="1200" dirty="0">
                <a:latin typeface="Arial" panose="020B0604020202020204" pitchFamily="34" charset="0"/>
                <a:cs typeface="Arial" panose="020B0604020202020204" pitchFamily="34" charset="0"/>
              </a:rPr>
              <a:t>All units of work in </a:t>
            </a:r>
            <a:r>
              <a:rPr lang="en-GB" sz="1200" dirty="0" smtClean="0">
                <a:latin typeface="Arial" panose="020B0604020202020204" pitchFamily="34" charset="0"/>
                <a:cs typeface="Arial" panose="020B0604020202020204" pitchFamily="34" charset="0"/>
              </a:rPr>
              <a:t>Art and design are broken down into five specific areas:</a:t>
            </a:r>
          </a:p>
          <a:p>
            <a:endParaRPr lang="en-GB" sz="1200" dirty="0">
              <a:latin typeface="Arial" panose="020B0604020202020204" pitchFamily="34" charset="0"/>
              <a:cs typeface="Arial" panose="020B0604020202020204" pitchFamily="34" charset="0"/>
            </a:endParaRPr>
          </a:p>
          <a:p>
            <a:endParaRPr lang="en-GB" sz="1200" dirty="0" smtClean="0">
              <a:latin typeface="Arial" panose="020B0604020202020204" pitchFamily="34" charset="0"/>
              <a:cs typeface="Arial" panose="020B0604020202020204" pitchFamily="34" charset="0"/>
            </a:endParaRPr>
          </a:p>
          <a:p>
            <a:endParaRPr lang="en-GB" sz="1200" dirty="0">
              <a:latin typeface="Arial" panose="020B0604020202020204" pitchFamily="34" charset="0"/>
              <a:cs typeface="Arial" panose="020B0604020202020204" pitchFamily="34" charset="0"/>
            </a:endParaRPr>
          </a:p>
          <a:p>
            <a:endParaRPr lang="en-GB" sz="1200" dirty="0" smtClean="0">
              <a:latin typeface="Arial" panose="020B0604020202020204" pitchFamily="34" charset="0"/>
              <a:cs typeface="Arial" panose="020B0604020202020204" pitchFamily="34" charset="0"/>
            </a:endParaRPr>
          </a:p>
          <a:p>
            <a:endParaRPr lang="en-GB" sz="1200" dirty="0">
              <a:latin typeface="Arial" panose="020B0604020202020204" pitchFamily="34" charset="0"/>
              <a:cs typeface="Arial" panose="020B0604020202020204" pitchFamily="34" charset="0"/>
            </a:endParaRPr>
          </a:p>
          <a:p>
            <a:endParaRPr lang="en-GB" sz="1200" dirty="0" smtClean="0">
              <a:latin typeface="Arial" panose="020B0604020202020204" pitchFamily="34" charset="0"/>
              <a:cs typeface="Arial" panose="020B0604020202020204" pitchFamily="34" charset="0"/>
            </a:endParaRPr>
          </a:p>
          <a:p>
            <a:endParaRPr lang="en-GB" sz="1200" dirty="0">
              <a:latin typeface="Arial" panose="020B0604020202020204" pitchFamily="34" charset="0"/>
              <a:cs typeface="Arial" panose="020B0604020202020204" pitchFamily="34" charset="0"/>
            </a:endParaRPr>
          </a:p>
          <a:p>
            <a:endParaRPr lang="en-GB" sz="1200" dirty="0" smtClean="0">
              <a:latin typeface="Arial" panose="020B0604020202020204" pitchFamily="34" charset="0"/>
              <a:cs typeface="Arial" panose="020B0604020202020204" pitchFamily="34" charset="0"/>
            </a:endParaRPr>
          </a:p>
          <a:p>
            <a:endParaRPr lang="en-GB" sz="1200" dirty="0">
              <a:latin typeface="Arial" panose="020B0604020202020204" pitchFamily="34" charset="0"/>
              <a:cs typeface="Arial" panose="020B0604020202020204" pitchFamily="34" charset="0"/>
            </a:endParaRPr>
          </a:p>
          <a:p>
            <a:endParaRPr lang="en-GB" sz="1200" dirty="0" smtClean="0">
              <a:latin typeface="Arial" panose="020B0604020202020204" pitchFamily="34" charset="0"/>
              <a:cs typeface="Arial" panose="020B0604020202020204" pitchFamily="34" charset="0"/>
            </a:endParaRPr>
          </a:p>
          <a:p>
            <a:endParaRPr lang="en-GB" sz="1200" dirty="0">
              <a:latin typeface="Arial" panose="020B0604020202020204" pitchFamily="34" charset="0"/>
              <a:cs typeface="Arial" panose="020B0604020202020204" pitchFamily="34" charset="0"/>
            </a:endParaRPr>
          </a:p>
          <a:p>
            <a:endParaRPr lang="en-GB" sz="1200" dirty="0" smtClean="0">
              <a:latin typeface="Arial" panose="020B0604020202020204" pitchFamily="34" charset="0"/>
              <a:cs typeface="Arial" panose="020B0604020202020204" pitchFamily="34" charset="0"/>
            </a:endParaRPr>
          </a:p>
          <a:p>
            <a:endParaRPr lang="en-GB" sz="1200" dirty="0">
              <a:latin typeface="Arial" panose="020B0604020202020204" pitchFamily="34" charset="0"/>
              <a:cs typeface="Arial" panose="020B0604020202020204" pitchFamily="34" charset="0"/>
            </a:endParaRPr>
          </a:p>
          <a:p>
            <a:endParaRPr lang="en-GB" sz="1200" dirty="0" smtClean="0">
              <a:latin typeface="Arial" panose="020B0604020202020204" pitchFamily="34" charset="0"/>
              <a:cs typeface="Arial" panose="020B0604020202020204" pitchFamily="34" charset="0"/>
            </a:endParaRPr>
          </a:p>
          <a:p>
            <a:endParaRPr lang="en-GB" sz="1200" dirty="0">
              <a:latin typeface="Arial" panose="020B0604020202020204" pitchFamily="34" charset="0"/>
              <a:cs typeface="Arial" panose="020B0604020202020204" pitchFamily="34" charset="0"/>
            </a:endParaRPr>
          </a:p>
          <a:p>
            <a:endParaRPr lang="en-GB" sz="1200" dirty="0" smtClean="0">
              <a:latin typeface="Arial" panose="020B0604020202020204" pitchFamily="34" charset="0"/>
              <a:cs typeface="Arial" panose="020B0604020202020204" pitchFamily="34" charset="0"/>
            </a:endParaRPr>
          </a:p>
          <a:p>
            <a:endParaRPr lang="en-GB" sz="1200" dirty="0">
              <a:latin typeface="Arial" panose="020B0604020202020204" pitchFamily="34" charset="0"/>
              <a:cs typeface="Arial" panose="020B0604020202020204" pitchFamily="34" charset="0"/>
            </a:endParaRPr>
          </a:p>
          <a:p>
            <a:endParaRPr lang="en-GB" sz="1200" dirty="0" smtClean="0">
              <a:latin typeface="Arial" panose="020B0604020202020204" pitchFamily="34" charset="0"/>
              <a:cs typeface="Arial" panose="020B0604020202020204" pitchFamily="34" charset="0"/>
            </a:endParaRPr>
          </a:p>
          <a:p>
            <a:endParaRPr lang="en-GB" sz="1200" dirty="0">
              <a:latin typeface="Arial" panose="020B0604020202020204" pitchFamily="34" charset="0"/>
              <a:cs typeface="Arial" panose="020B0604020202020204" pitchFamily="34" charset="0"/>
            </a:endParaRPr>
          </a:p>
          <a:p>
            <a:endParaRPr lang="en-GB" sz="1200" dirty="0" smtClean="0">
              <a:latin typeface="Arial" panose="020B0604020202020204" pitchFamily="34" charset="0"/>
              <a:cs typeface="Arial" panose="020B0604020202020204" pitchFamily="34" charset="0"/>
            </a:endParaRPr>
          </a:p>
          <a:p>
            <a:endParaRPr lang="en-GB" sz="1200" dirty="0">
              <a:latin typeface="Arial" panose="020B0604020202020204" pitchFamily="34" charset="0"/>
              <a:cs typeface="Arial" panose="020B0604020202020204" pitchFamily="34" charset="0"/>
            </a:endParaRPr>
          </a:p>
          <a:p>
            <a:endParaRPr lang="en-GB" sz="1200" dirty="0" smtClean="0">
              <a:latin typeface="Arial" panose="020B0604020202020204" pitchFamily="34" charset="0"/>
              <a:cs typeface="Arial" panose="020B0604020202020204" pitchFamily="34" charset="0"/>
            </a:endParaRPr>
          </a:p>
          <a:p>
            <a:endParaRPr lang="en-GB" sz="1200" dirty="0">
              <a:latin typeface="Arial" panose="020B0604020202020204" pitchFamily="34" charset="0"/>
              <a:cs typeface="Arial" panose="020B0604020202020204" pitchFamily="34" charset="0"/>
            </a:endParaRPr>
          </a:p>
          <a:p>
            <a:endParaRPr lang="en-GB" sz="1200" dirty="0" smtClean="0">
              <a:latin typeface="Arial" panose="020B0604020202020204" pitchFamily="34" charset="0"/>
              <a:cs typeface="Arial" panose="020B0604020202020204" pitchFamily="34" charset="0"/>
            </a:endParaRPr>
          </a:p>
          <a:p>
            <a:endParaRPr lang="en-GB" sz="1200" dirty="0" smtClean="0">
              <a:latin typeface="Arial" panose="020B0604020202020204" pitchFamily="34" charset="0"/>
              <a:cs typeface="Arial" panose="020B0604020202020204" pitchFamily="34" charset="0"/>
            </a:endParaRPr>
          </a:p>
          <a:p>
            <a:endParaRPr lang="en-GB" sz="1200" dirty="0">
              <a:latin typeface="Arial" panose="020B0604020202020204" pitchFamily="34" charset="0"/>
              <a:cs typeface="Arial" panose="020B0604020202020204" pitchFamily="34" charset="0"/>
            </a:endParaRPr>
          </a:p>
        </p:txBody>
      </p:sp>
      <p:sp>
        <p:nvSpPr>
          <p:cNvPr id="7" name="Rectangle 6">
            <a:extLst>
              <a:ext uri="{FF2B5EF4-FFF2-40B4-BE49-F238E27FC236}">
                <a16:creationId xmlns:a16="http://schemas.microsoft.com/office/drawing/2014/main" id="{5BEA3A35-8B3C-4E9C-9F0C-19488C4A2D49}"/>
              </a:ext>
            </a:extLst>
          </p:cNvPr>
          <p:cNvSpPr/>
          <p:nvPr/>
        </p:nvSpPr>
        <p:spPr>
          <a:xfrm>
            <a:off x="4229889" y="1217048"/>
            <a:ext cx="3999205" cy="2017925"/>
          </a:xfrm>
          <a:prstGeom prst="rect">
            <a:avLst/>
          </a:prstGeom>
          <a:solidFill>
            <a:schemeClr val="accent1">
              <a:lumMod val="40000"/>
              <a:lumOff val="60000"/>
            </a:schemeClr>
          </a:solidFill>
        </p:spPr>
        <p:style>
          <a:lnRef idx="2">
            <a:schemeClr val="accent6"/>
          </a:lnRef>
          <a:fillRef idx="1">
            <a:schemeClr val="lt1"/>
          </a:fillRef>
          <a:effectRef idx="0">
            <a:schemeClr val="accent6"/>
          </a:effectRef>
          <a:fontRef idx="minor">
            <a:schemeClr val="dk1"/>
          </a:fontRef>
        </p:style>
        <p:txBody>
          <a:bodyPr wrap="square">
            <a:spAutoFit/>
          </a:bodyPr>
          <a:lstStyle/>
          <a:p>
            <a:pPr>
              <a:lnSpc>
                <a:spcPct val="105000"/>
              </a:lnSpc>
              <a:spcAft>
                <a:spcPts val="0"/>
              </a:spcAft>
            </a:pPr>
            <a:r>
              <a:rPr lang="en-GB" sz="1200" b="1" u="sng" dirty="0">
                <a:latin typeface="Arial" panose="020B0604020202020204" pitchFamily="34" charset="0"/>
                <a:ea typeface="Times New Roman" panose="02020603050405020304" pitchFamily="18" charset="0"/>
                <a:cs typeface="Times New Roman" panose="02020603050405020304" pitchFamily="18" charset="0"/>
              </a:rPr>
              <a:t>Presentation in Pupil’s Books</a:t>
            </a:r>
            <a:r>
              <a:rPr lang="en-GB" sz="1200" b="1" dirty="0">
                <a:latin typeface="Arial" panose="020B0604020202020204" pitchFamily="34" charset="0"/>
                <a:ea typeface="Times New Roman" panose="02020603050405020304" pitchFamily="18" charset="0"/>
                <a:cs typeface="Times New Roman" panose="02020603050405020304" pitchFamily="18" charset="0"/>
              </a:rPr>
              <a:t> </a:t>
            </a:r>
          </a:p>
          <a:p>
            <a:pPr marL="171450" indent="-171450">
              <a:lnSpc>
                <a:spcPct val="105000"/>
              </a:lnSpc>
              <a:spcAft>
                <a:spcPts val="0"/>
              </a:spcAft>
              <a:buFont typeface="Arial" panose="020B0604020202020204" pitchFamily="34" charset="0"/>
              <a:buChar char="•"/>
            </a:pPr>
            <a:r>
              <a:rPr lang="en-GB" sz="1200" dirty="0">
                <a:latin typeface="Arial" panose="020B0604020202020204" pitchFamily="34" charset="0"/>
                <a:ea typeface="Times New Roman" panose="02020603050405020304" pitchFamily="18" charset="0"/>
                <a:cs typeface="Times New Roman" panose="02020603050405020304" pitchFamily="18" charset="0"/>
              </a:rPr>
              <a:t>Before each unit starts staff stick a </a:t>
            </a:r>
            <a:r>
              <a:rPr lang="en-GB" sz="1200" dirty="0" smtClean="0">
                <a:latin typeface="Arial" panose="020B0604020202020204" pitchFamily="34" charset="0"/>
                <a:ea typeface="Times New Roman" panose="02020603050405020304" pitchFamily="18" charset="0"/>
                <a:cs typeface="Times New Roman" panose="02020603050405020304" pitchFamily="18" charset="0"/>
              </a:rPr>
              <a:t>copy </a:t>
            </a:r>
            <a:r>
              <a:rPr lang="en-GB" sz="1200" dirty="0">
                <a:latin typeface="Arial" panose="020B0604020202020204" pitchFamily="34" charset="0"/>
                <a:ea typeface="Times New Roman" panose="02020603050405020304" pitchFamily="18" charset="0"/>
                <a:cs typeface="Times New Roman" panose="02020603050405020304" pitchFamily="18" charset="0"/>
              </a:rPr>
              <a:t>of both Knowledge Organiser and LO Overview into children’s books.</a:t>
            </a:r>
          </a:p>
          <a:p>
            <a:pPr marL="171450" indent="-171450">
              <a:lnSpc>
                <a:spcPct val="105000"/>
              </a:lnSpc>
              <a:spcAft>
                <a:spcPts val="0"/>
              </a:spcAft>
              <a:buFont typeface="Arial" panose="020B0604020202020204" pitchFamily="34" charset="0"/>
              <a:buChar char="•"/>
            </a:pPr>
            <a:r>
              <a:rPr lang="en-GB" sz="1200" dirty="0">
                <a:latin typeface="Arial" panose="020B0604020202020204" pitchFamily="34" charset="0"/>
                <a:ea typeface="Times New Roman" panose="02020603050405020304" pitchFamily="18" charset="0"/>
                <a:cs typeface="Times New Roman" panose="02020603050405020304" pitchFamily="18" charset="0"/>
              </a:rPr>
              <a:t>Each lesson has an LO sheet which is stuck into children’s books at the beginning of the lesson.</a:t>
            </a:r>
          </a:p>
          <a:p>
            <a:pPr marL="171450" indent="-171450">
              <a:lnSpc>
                <a:spcPct val="105000"/>
              </a:lnSpc>
              <a:spcAft>
                <a:spcPts val="0"/>
              </a:spcAft>
              <a:buFont typeface="Arial" panose="020B0604020202020204" pitchFamily="34" charset="0"/>
              <a:buChar char="•"/>
            </a:pPr>
            <a:r>
              <a:rPr lang="en-GB" sz="1200" dirty="0">
                <a:latin typeface="Arial" panose="020B0604020202020204" pitchFamily="34" charset="0"/>
                <a:ea typeface="Times New Roman" panose="02020603050405020304" pitchFamily="18" charset="0"/>
                <a:cs typeface="Times New Roman" panose="02020603050405020304" pitchFamily="18" charset="0"/>
              </a:rPr>
              <a:t>If children stick this in themselves they are given clear instructions on how to do this.</a:t>
            </a:r>
          </a:p>
          <a:p>
            <a:pPr marL="171450" indent="-171450">
              <a:lnSpc>
                <a:spcPct val="105000"/>
              </a:lnSpc>
              <a:spcAft>
                <a:spcPts val="0"/>
              </a:spcAft>
              <a:buFont typeface="Arial" panose="020B0604020202020204" pitchFamily="34" charset="0"/>
              <a:buChar char="•"/>
            </a:pPr>
            <a:r>
              <a:rPr lang="en-GB" sz="1200" dirty="0">
                <a:latin typeface="Arial" panose="020B0604020202020204" pitchFamily="34" charset="0"/>
                <a:ea typeface="Times New Roman" panose="02020603050405020304" pitchFamily="18" charset="0"/>
                <a:cs typeface="Times New Roman" panose="02020603050405020304" pitchFamily="18" charset="0"/>
              </a:rPr>
              <a:t>Practical work is photographed and stuck into children’s books.</a:t>
            </a:r>
          </a:p>
        </p:txBody>
      </p:sp>
      <p:sp>
        <p:nvSpPr>
          <p:cNvPr id="8" name="Rectangle 7">
            <a:extLst>
              <a:ext uri="{FF2B5EF4-FFF2-40B4-BE49-F238E27FC236}">
                <a16:creationId xmlns:a16="http://schemas.microsoft.com/office/drawing/2014/main" id="{A9BEA36F-1A45-4171-829E-D3766B7EF323}"/>
              </a:ext>
            </a:extLst>
          </p:cNvPr>
          <p:cNvSpPr/>
          <p:nvPr/>
        </p:nvSpPr>
        <p:spPr>
          <a:xfrm>
            <a:off x="8374183" y="4766827"/>
            <a:ext cx="3596143" cy="1837426"/>
          </a:xfrm>
          <a:prstGeom prst="rect">
            <a:avLst/>
          </a:prstGeom>
          <a:solidFill>
            <a:schemeClr val="accent1">
              <a:lumMod val="40000"/>
              <a:lumOff val="60000"/>
            </a:schemeClr>
          </a:solidFill>
          <a:ln>
            <a:solidFill>
              <a:schemeClr val="tx1"/>
            </a:solidFill>
          </a:ln>
        </p:spPr>
        <p:txBody>
          <a:bodyPr wrap="square">
            <a:spAutoFit/>
          </a:bodyPr>
          <a:lstStyle/>
          <a:p>
            <a:pPr>
              <a:lnSpc>
                <a:spcPct val="105000"/>
              </a:lnSpc>
              <a:spcAft>
                <a:spcPts val="0"/>
              </a:spcAft>
            </a:pPr>
            <a:r>
              <a:rPr lang="en-GB" sz="1200" b="1" u="sng" dirty="0" smtClean="0">
                <a:latin typeface="Arial" panose="020B0604020202020204" pitchFamily="34" charset="0"/>
                <a:ea typeface="Times New Roman" panose="02020603050405020304" pitchFamily="18" charset="0"/>
                <a:cs typeface="Times New Roman" panose="02020603050405020304" pitchFamily="18" charset="0"/>
              </a:rPr>
              <a:t>Art and Design lessons</a:t>
            </a:r>
            <a:endParaRPr lang="en-GB" sz="1200" b="1" u="sng" dirty="0">
              <a:latin typeface="Arial" panose="020B0604020202020204" pitchFamily="34" charset="0"/>
              <a:ea typeface="Times New Roman" panose="02020603050405020304" pitchFamily="18" charset="0"/>
              <a:cs typeface="Times New Roman" panose="02020603050405020304" pitchFamily="18" charset="0"/>
            </a:endParaRPr>
          </a:p>
          <a:p>
            <a:pPr>
              <a:lnSpc>
                <a:spcPct val="105000"/>
              </a:lnSpc>
              <a:spcAft>
                <a:spcPts val="0"/>
              </a:spcAft>
            </a:pPr>
            <a:r>
              <a:rPr lang="en-GB" sz="1200" dirty="0">
                <a:latin typeface="Arial" panose="020B0604020202020204" pitchFamily="34" charset="0"/>
                <a:ea typeface="Times New Roman" panose="02020603050405020304" pitchFamily="18" charset="0"/>
                <a:cs typeface="Times New Roman" panose="02020603050405020304" pitchFamily="18" charset="0"/>
              </a:rPr>
              <a:t>We make our </a:t>
            </a:r>
            <a:r>
              <a:rPr lang="en-GB" sz="1200" dirty="0" smtClean="0">
                <a:latin typeface="Arial" panose="020B0604020202020204" pitchFamily="34" charset="0"/>
                <a:ea typeface="Times New Roman" panose="02020603050405020304" pitchFamily="18" charset="0"/>
                <a:cs typeface="Times New Roman" panose="02020603050405020304" pitchFamily="18" charset="0"/>
              </a:rPr>
              <a:t>Art </a:t>
            </a:r>
            <a:r>
              <a:rPr lang="en-GB" sz="1200" dirty="0">
                <a:latin typeface="Arial" panose="020B0604020202020204" pitchFamily="34" charset="0"/>
                <a:ea typeface="Times New Roman" panose="02020603050405020304" pitchFamily="18" charset="0"/>
                <a:cs typeface="Times New Roman" panose="02020603050405020304" pitchFamily="18" charset="0"/>
              </a:rPr>
              <a:t>lessons as </a:t>
            </a:r>
            <a:endParaRPr lang="en-GB" sz="1200" dirty="0" smtClean="0">
              <a:latin typeface="Arial" panose="020B0604020202020204" pitchFamily="34" charset="0"/>
              <a:ea typeface="Times New Roman" panose="02020603050405020304" pitchFamily="18" charset="0"/>
              <a:cs typeface="Times New Roman" panose="02020603050405020304" pitchFamily="18" charset="0"/>
            </a:endParaRPr>
          </a:p>
          <a:p>
            <a:pPr>
              <a:lnSpc>
                <a:spcPct val="105000"/>
              </a:lnSpc>
              <a:spcAft>
                <a:spcPts val="0"/>
              </a:spcAft>
            </a:pPr>
            <a:r>
              <a:rPr lang="en-GB" sz="1200" dirty="0" smtClean="0">
                <a:latin typeface="Arial" panose="020B0604020202020204" pitchFamily="34" charset="0"/>
                <a:ea typeface="Times New Roman" panose="02020603050405020304" pitchFamily="18" charset="0"/>
                <a:cs typeface="Times New Roman" panose="02020603050405020304" pitchFamily="18" charset="0"/>
              </a:rPr>
              <a:t>practical </a:t>
            </a:r>
            <a:r>
              <a:rPr lang="en-GB" sz="1200" dirty="0">
                <a:latin typeface="Arial" panose="020B0604020202020204" pitchFamily="34" charset="0"/>
                <a:ea typeface="Times New Roman" panose="02020603050405020304" pitchFamily="18" charset="0"/>
                <a:cs typeface="Times New Roman" panose="02020603050405020304" pitchFamily="18" charset="0"/>
              </a:rPr>
              <a:t>as we can.  The </a:t>
            </a:r>
            <a:endParaRPr lang="en-GB" sz="1200" dirty="0" smtClean="0">
              <a:latin typeface="Arial" panose="020B0604020202020204" pitchFamily="34" charset="0"/>
              <a:ea typeface="Times New Roman" panose="02020603050405020304" pitchFamily="18" charset="0"/>
              <a:cs typeface="Times New Roman" panose="02020603050405020304" pitchFamily="18" charset="0"/>
            </a:endParaRPr>
          </a:p>
          <a:p>
            <a:pPr>
              <a:lnSpc>
                <a:spcPct val="105000"/>
              </a:lnSpc>
              <a:spcAft>
                <a:spcPts val="0"/>
              </a:spcAft>
            </a:pPr>
            <a:r>
              <a:rPr lang="en-GB" sz="1200" dirty="0" smtClean="0">
                <a:latin typeface="Arial" panose="020B0604020202020204" pitchFamily="34" charset="0"/>
                <a:ea typeface="Times New Roman" panose="02020603050405020304" pitchFamily="18" charset="0"/>
                <a:cs typeface="Times New Roman" panose="02020603050405020304" pitchFamily="18" charset="0"/>
              </a:rPr>
              <a:t>children </a:t>
            </a:r>
            <a:r>
              <a:rPr lang="en-GB" sz="1200" dirty="0">
                <a:latin typeface="Arial" panose="020B0604020202020204" pitchFamily="34" charset="0"/>
                <a:ea typeface="Times New Roman" panose="02020603050405020304" pitchFamily="18" charset="0"/>
                <a:cs typeface="Times New Roman" panose="02020603050405020304" pitchFamily="18" charset="0"/>
              </a:rPr>
              <a:t>get time to explore </a:t>
            </a:r>
            <a:endParaRPr lang="en-GB" sz="1200" dirty="0" smtClean="0">
              <a:latin typeface="Arial" panose="020B0604020202020204" pitchFamily="34" charset="0"/>
              <a:ea typeface="Times New Roman" panose="02020603050405020304" pitchFamily="18" charset="0"/>
              <a:cs typeface="Times New Roman" panose="02020603050405020304" pitchFamily="18" charset="0"/>
            </a:endParaRPr>
          </a:p>
          <a:p>
            <a:pPr>
              <a:lnSpc>
                <a:spcPct val="105000"/>
              </a:lnSpc>
              <a:spcAft>
                <a:spcPts val="0"/>
              </a:spcAft>
            </a:pPr>
            <a:r>
              <a:rPr lang="en-GB" sz="1200" dirty="0" smtClean="0">
                <a:latin typeface="Arial" panose="020B0604020202020204" pitchFamily="34" charset="0"/>
                <a:ea typeface="Times New Roman" panose="02020603050405020304" pitchFamily="18" charset="0"/>
                <a:cs typeface="Times New Roman" panose="02020603050405020304" pitchFamily="18" charset="0"/>
              </a:rPr>
              <a:t>different mediums  and</a:t>
            </a:r>
          </a:p>
          <a:p>
            <a:pPr>
              <a:lnSpc>
                <a:spcPct val="105000"/>
              </a:lnSpc>
              <a:spcAft>
                <a:spcPts val="0"/>
              </a:spcAft>
            </a:pPr>
            <a:r>
              <a:rPr lang="en-GB" sz="1200" dirty="0" smtClean="0">
                <a:latin typeface="Arial" panose="020B0604020202020204" pitchFamily="34" charset="0"/>
                <a:ea typeface="Times New Roman" panose="02020603050405020304" pitchFamily="18" charset="0"/>
                <a:cs typeface="Times New Roman" panose="02020603050405020304" pitchFamily="18" charset="0"/>
              </a:rPr>
              <a:t> </a:t>
            </a:r>
            <a:r>
              <a:rPr lang="en-GB" sz="1200" dirty="0">
                <a:latin typeface="Arial" panose="020B0604020202020204" pitchFamily="34" charset="0"/>
                <a:ea typeface="Times New Roman" panose="02020603050405020304" pitchFamily="18" charset="0"/>
                <a:cs typeface="Times New Roman" panose="02020603050405020304" pitchFamily="18" charset="0"/>
              </a:rPr>
              <a:t>make their own products, </a:t>
            </a:r>
            <a:endParaRPr lang="en-GB" sz="1200" dirty="0" smtClean="0">
              <a:latin typeface="Arial" panose="020B0604020202020204" pitchFamily="34" charset="0"/>
              <a:ea typeface="Times New Roman" panose="02020603050405020304" pitchFamily="18" charset="0"/>
              <a:cs typeface="Times New Roman" panose="02020603050405020304" pitchFamily="18" charset="0"/>
            </a:endParaRPr>
          </a:p>
          <a:p>
            <a:pPr>
              <a:lnSpc>
                <a:spcPct val="105000"/>
              </a:lnSpc>
              <a:spcAft>
                <a:spcPts val="0"/>
              </a:spcAft>
            </a:pPr>
            <a:r>
              <a:rPr lang="en-GB" sz="1200" dirty="0" smtClean="0">
                <a:latin typeface="Arial" panose="020B0604020202020204" pitchFamily="34" charset="0"/>
                <a:ea typeface="Times New Roman" panose="02020603050405020304" pitchFamily="18" charset="0"/>
                <a:cs typeface="Times New Roman" panose="02020603050405020304" pitchFamily="18" charset="0"/>
              </a:rPr>
              <a:t>experimenting </a:t>
            </a:r>
            <a:r>
              <a:rPr lang="en-GB" sz="1200" dirty="0">
                <a:latin typeface="Arial" panose="020B0604020202020204" pitchFamily="34" charset="0"/>
                <a:ea typeface="Times New Roman" panose="02020603050405020304" pitchFamily="18" charset="0"/>
                <a:cs typeface="Times New Roman" panose="02020603050405020304" pitchFamily="18" charset="0"/>
              </a:rPr>
              <a:t>with different </a:t>
            </a:r>
            <a:endParaRPr lang="en-GB" sz="1200" dirty="0" smtClean="0">
              <a:latin typeface="Arial" panose="020B0604020202020204" pitchFamily="34" charset="0"/>
              <a:ea typeface="Times New Roman" panose="02020603050405020304" pitchFamily="18" charset="0"/>
              <a:cs typeface="Times New Roman" panose="02020603050405020304" pitchFamily="18" charset="0"/>
            </a:endParaRPr>
          </a:p>
          <a:p>
            <a:pPr>
              <a:lnSpc>
                <a:spcPct val="105000"/>
              </a:lnSpc>
              <a:spcAft>
                <a:spcPts val="0"/>
              </a:spcAft>
            </a:pPr>
            <a:r>
              <a:rPr lang="en-GB" sz="1200" dirty="0" smtClean="0">
                <a:latin typeface="Arial" panose="020B0604020202020204" pitchFamily="34" charset="0"/>
                <a:ea typeface="Times New Roman" panose="02020603050405020304" pitchFamily="18" charset="0"/>
                <a:cs typeface="Times New Roman" panose="02020603050405020304" pitchFamily="18" charset="0"/>
              </a:rPr>
              <a:t>techniques.</a:t>
            </a:r>
          </a:p>
          <a:p>
            <a:pPr>
              <a:lnSpc>
                <a:spcPct val="105000"/>
              </a:lnSpc>
              <a:spcAft>
                <a:spcPts val="0"/>
              </a:spcAft>
            </a:pPr>
            <a:endParaRPr lang="en-GB" sz="1200" dirty="0">
              <a:latin typeface="Calibri" panose="020F0502020204030204" pitchFamily="34" charset="0"/>
              <a:ea typeface="Times New Roman" panose="02020603050405020304" pitchFamily="18" charset="0"/>
              <a:cs typeface="Times New Roman" panose="02020603050405020304" pitchFamily="18" charset="0"/>
            </a:endParaRPr>
          </a:p>
        </p:txBody>
      </p:sp>
      <p:sp>
        <p:nvSpPr>
          <p:cNvPr id="15" name="Rectangle 14">
            <a:extLst>
              <a:ext uri="{FF2B5EF4-FFF2-40B4-BE49-F238E27FC236}">
                <a16:creationId xmlns:a16="http://schemas.microsoft.com/office/drawing/2014/main" id="{F96761C3-13CC-4DF8-BEB8-ACF1991BA218}"/>
              </a:ext>
            </a:extLst>
          </p:cNvPr>
          <p:cNvSpPr/>
          <p:nvPr/>
        </p:nvSpPr>
        <p:spPr>
          <a:xfrm>
            <a:off x="8374184" y="148676"/>
            <a:ext cx="3596143" cy="4552015"/>
          </a:xfrm>
          <a:prstGeom prst="rect">
            <a:avLst/>
          </a:prstGeom>
          <a:solidFill>
            <a:schemeClr val="accent1">
              <a:lumMod val="20000"/>
              <a:lumOff val="80000"/>
            </a:schemeClr>
          </a:solidFill>
          <a:ln>
            <a:solidFill>
              <a:schemeClr val="tx1"/>
            </a:solidFill>
          </a:ln>
        </p:spPr>
        <p:txBody>
          <a:bodyPr wrap="square">
            <a:spAutoFit/>
          </a:bodyPr>
          <a:lstStyle/>
          <a:p>
            <a:pPr>
              <a:lnSpc>
                <a:spcPct val="105000"/>
              </a:lnSpc>
              <a:spcAft>
                <a:spcPts val="0"/>
              </a:spcAft>
            </a:pPr>
            <a:r>
              <a:rPr lang="en-GB" sz="1200" b="1" u="sng" dirty="0">
                <a:latin typeface="Arial" panose="020B0604020202020204" pitchFamily="34" charset="0"/>
                <a:ea typeface="Times New Roman" panose="02020603050405020304" pitchFamily="18" charset="0"/>
                <a:cs typeface="Arial" panose="020B0604020202020204" pitchFamily="34" charset="0"/>
              </a:rPr>
              <a:t>Our strengths and areas for development in </a:t>
            </a:r>
            <a:r>
              <a:rPr lang="en-GB" sz="1200" b="1" u="sng" dirty="0" smtClean="0">
                <a:latin typeface="Arial" panose="020B0604020202020204" pitchFamily="34" charset="0"/>
                <a:ea typeface="Times New Roman" panose="02020603050405020304" pitchFamily="18" charset="0"/>
                <a:cs typeface="Arial" panose="020B0604020202020204" pitchFamily="34" charset="0"/>
              </a:rPr>
              <a:t>Art and Design</a:t>
            </a:r>
            <a:endParaRPr lang="en-GB" sz="1200" b="1" u="sng" dirty="0">
              <a:latin typeface="Arial" panose="020B0604020202020204" pitchFamily="34" charset="0"/>
              <a:ea typeface="Times New Roman" panose="02020603050405020304" pitchFamily="18" charset="0"/>
              <a:cs typeface="Arial" panose="020B0604020202020204" pitchFamily="34" charset="0"/>
            </a:endParaRPr>
          </a:p>
          <a:p>
            <a:pPr>
              <a:lnSpc>
                <a:spcPct val="105000"/>
              </a:lnSpc>
              <a:spcAft>
                <a:spcPts val="0"/>
              </a:spcAft>
            </a:pPr>
            <a:r>
              <a:rPr lang="en-GB" sz="1200" dirty="0" smtClean="0">
                <a:latin typeface="Arial" panose="020B0604020202020204" pitchFamily="34" charset="0"/>
                <a:ea typeface="Times New Roman" panose="02020603050405020304" pitchFamily="18" charset="0"/>
                <a:cs typeface="Arial" panose="020B0604020202020204" pitchFamily="34" charset="0"/>
              </a:rPr>
              <a:t>Sequencing of the lessons is structured and builds on prior skills and knowledge</a:t>
            </a:r>
          </a:p>
          <a:p>
            <a:pPr>
              <a:lnSpc>
                <a:spcPct val="105000"/>
              </a:lnSpc>
              <a:spcAft>
                <a:spcPts val="0"/>
              </a:spcAft>
            </a:pPr>
            <a:r>
              <a:rPr lang="en-GB" sz="1200" dirty="0" smtClean="0">
                <a:latin typeface="Arial" panose="020B0604020202020204" pitchFamily="34" charset="0"/>
                <a:ea typeface="Times New Roman" panose="02020603050405020304" pitchFamily="18" charset="0"/>
                <a:cs typeface="Arial" panose="020B0604020202020204" pitchFamily="34" charset="0"/>
              </a:rPr>
              <a:t>Children are given time and opportunities to explore for themselves without the constraints of a determined outcome.</a:t>
            </a:r>
          </a:p>
          <a:p>
            <a:pPr>
              <a:lnSpc>
                <a:spcPct val="105000"/>
              </a:lnSpc>
              <a:spcAft>
                <a:spcPts val="0"/>
              </a:spcAft>
            </a:pPr>
            <a:r>
              <a:rPr lang="en-GB" sz="1200" dirty="0" smtClean="0">
                <a:latin typeface="Arial" panose="020B0604020202020204" pitchFamily="34" charset="0"/>
                <a:ea typeface="Times New Roman" panose="02020603050405020304" pitchFamily="18" charset="0"/>
                <a:cs typeface="Arial" panose="020B0604020202020204" pitchFamily="34" charset="0"/>
              </a:rPr>
              <a:t>At the start of all lessons, the Knowledge Organiser and key vocabulary is discussed – which consolidates the learning and skills used previously and which new skills will be developed further.</a:t>
            </a:r>
          </a:p>
          <a:p>
            <a:pPr>
              <a:lnSpc>
                <a:spcPct val="105000"/>
              </a:lnSpc>
              <a:spcAft>
                <a:spcPts val="0"/>
              </a:spcAft>
            </a:pPr>
            <a:r>
              <a:rPr lang="en-GB" sz="1200" dirty="0" smtClean="0">
                <a:latin typeface="Arial" panose="020B0604020202020204" pitchFamily="34" charset="0"/>
                <a:ea typeface="Times New Roman" panose="02020603050405020304" pitchFamily="18" charset="0"/>
                <a:cs typeface="Arial" panose="020B0604020202020204" pitchFamily="34" charset="0"/>
              </a:rPr>
              <a:t>Children are given time to reflect and adapt their artwork and to consider opinions from others.</a:t>
            </a:r>
            <a:endParaRPr lang="en-GB" sz="1200" dirty="0">
              <a:latin typeface="Arial" panose="020B0604020202020204" pitchFamily="34" charset="0"/>
              <a:ea typeface="Times New Roman" panose="02020603050405020304" pitchFamily="18" charset="0"/>
              <a:cs typeface="Arial" panose="020B0604020202020204" pitchFamily="34" charset="0"/>
            </a:endParaRPr>
          </a:p>
          <a:p>
            <a:pPr>
              <a:lnSpc>
                <a:spcPct val="105000"/>
              </a:lnSpc>
              <a:spcAft>
                <a:spcPts val="0"/>
              </a:spcAft>
            </a:pPr>
            <a:r>
              <a:rPr lang="en-GB" sz="1200" b="1" dirty="0">
                <a:latin typeface="Arial" panose="020B0604020202020204" pitchFamily="34" charset="0"/>
                <a:ea typeface="Times New Roman" panose="02020603050405020304" pitchFamily="18" charset="0"/>
                <a:cs typeface="Arial" panose="020B0604020202020204" pitchFamily="34" charset="0"/>
              </a:rPr>
              <a:t>Areas for development</a:t>
            </a:r>
          </a:p>
          <a:p>
            <a:pPr>
              <a:lnSpc>
                <a:spcPct val="105000"/>
              </a:lnSpc>
              <a:spcAft>
                <a:spcPts val="0"/>
              </a:spcAft>
            </a:pPr>
            <a:r>
              <a:rPr lang="en-GB" sz="1200" dirty="0" smtClean="0">
                <a:latin typeface="Arial" panose="020B0604020202020204" pitchFamily="34" charset="0"/>
                <a:ea typeface="Times New Roman" panose="02020603050405020304" pitchFamily="18" charset="0"/>
                <a:cs typeface="Arial" panose="020B0604020202020204" pitchFamily="34" charset="0"/>
              </a:rPr>
              <a:t>Embed all five units of work throughout a full academic year (Started this cycle December 2022)</a:t>
            </a:r>
          </a:p>
          <a:p>
            <a:pPr>
              <a:lnSpc>
                <a:spcPct val="105000"/>
              </a:lnSpc>
              <a:spcAft>
                <a:spcPts val="0"/>
              </a:spcAft>
            </a:pPr>
            <a:r>
              <a:rPr lang="en-GB" sz="1200" dirty="0" smtClean="0">
                <a:latin typeface="Arial" panose="020B0604020202020204" pitchFamily="34" charset="0"/>
                <a:ea typeface="Times New Roman" panose="02020603050405020304" pitchFamily="18" charset="0"/>
                <a:cs typeface="Arial" panose="020B0604020202020204" pitchFamily="34" charset="0"/>
              </a:rPr>
              <a:t>Evaluate the impact of the scheme after it’s initial trial</a:t>
            </a:r>
          </a:p>
          <a:p>
            <a:pPr>
              <a:lnSpc>
                <a:spcPct val="105000"/>
              </a:lnSpc>
              <a:spcAft>
                <a:spcPts val="0"/>
              </a:spcAft>
            </a:pPr>
            <a:r>
              <a:rPr lang="en-GB" sz="1200" dirty="0" smtClean="0">
                <a:latin typeface="Arial" panose="020B0604020202020204" pitchFamily="34" charset="0"/>
                <a:ea typeface="Times New Roman" panose="02020603050405020304" pitchFamily="18" charset="0"/>
                <a:cs typeface="Arial" panose="020B0604020202020204" pitchFamily="34" charset="0"/>
              </a:rPr>
              <a:t>Provide opportunities for staff to see the art lead deliver a lesson</a:t>
            </a:r>
          </a:p>
          <a:p>
            <a:pPr>
              <a:lnSpc>
                <a:spcPct val="105000"/>
              </a:lnSpc>
              <a:spcAft>
                <a:spcPts val="0"/>
              </a:spcAft>
            </a:pPr>
            <a:r>
              <a:rPr lang="en-GB" sz="1200" dirty="0" smtClean="0">
                <a:latin typeface="Arial" panose="020B0604020202020204" pitchFamily="34" charset="0"/>
                <a:ea typeface="Times New Roman" panose="02020603050405020304" pitchFamily="18" charset="0"/>
                <a:cs typeface="Arial" panose="020B0604020202020204" pitchFamily="34" charset="0"/>
              </a:rPr>
              <a:t>Introduce Accelerated Reader</a:t>
            </a:r>
          </a:p>
          <a:p>
            <a:pPr>
              <a:lnSpc>
                <a:spcPct val="105000"/>
              </a:lnSpc>
              <a:spcAft>
                <a:spcPts val="0"/>
              </a:spcAft>
            </a:pPr>
            <a:endParaRPr lang="en-GB" sz="1200" b="1" dirty="0">
              <a:latin typeface="Arial" panose="020B0604020202020204" pitchFamily="34" charset="0"/>
              <a:ea typeface="Times New Roman" panose="02020603050405020304" pitchFamily="18" charset="0"/>
              <a:cs typeface="Arial" panose="020B0604020202020204" pitchFamily="34" charset="0"/>
            </a:endParaRPr>
          </a:p>
        </p:txBody>
      </p:sp>
      <p:sp>
        <p:nvSpPr>
          <p:cNvPr id="17" name="Rectangle 16">
            <a:extLst>
              <a:ext uri="{FF2B5EF4-FFF2-40B4-BE49-F238E27FC236}">
                <a16:creationId xmlns:a16="http://schemas.microsoft.com/office/drawing/2014/main" id="{EF5E69B4-5668-469F-B2F0-CAED612D9816}"/>
              </a:ext>
            </a:extLst>
          </p:cNvPr>
          <p:cNvSpPr/>
          <p:nvPr/>
        </p:nvSpPr>
        <p:spPr>
          <a:xfrm>
            <a:off x="4243417" y="3287682"/>
            <a:ext cx="3999205" cy="1994392"/>
          </a:xfrm>
          <a:prstGeom prst="rect">
            <a:avLst/>
          </a:prstGeom>
          <a:solidFill>
            <a:schemeClr val="accent1">
              <a:lumMod val="20000"/>
              <a:lumOff val="80000"/>
            </a:schemeClr>
          </a:solidFill>
          <a:ln>
            <a:solidFill>
              <a:schemeClr val="tx1"/>
            </a:solidFill>
          </a:ln>
        </p:spPr>
        <p:txBody>
          <a:bodyPr wrap="square">
            <a:spAutoFit/>
          </a:bodyPr>
          <a:lstStyle/>
          <a:p>
            <a:pPr>
              <a:lnSpc>
                <a:spcPct val="105000"/>
              </a:lnSpc>
              <a:spcAft>
                <a:spcPts val="0"/>
              </a:spcAft>
            </a:pPr>
            <a:r>
              <a:rPr lang="en-GB" sz="1200" b="1" u="sng" dirty="0">
                <a:latin typeface="Arial" panose="020B0604020202020204" pitchFamily="34" charset="0"/>
                <a:ea typeface="Times New Roman" panose="02020603050405020304" pitchFamily="18" charset="0"/>
                <a:cs typeface="Arial" panose="020B0604020202020204" pitchFamily="34" charset="0"/>
              </a:rPr>
              <a:t>Assessment in </a:t>
            </a:r>
            <a:r>
              <a:rPr lang="en-GB" sz="1200" b="1" u="sng" dirty="0" smtClean="0">
                <a:latin typeface="Arial" panose="020B0604020202020204" pitchFamily="34" charset="0"/>
                <a:ea typeface="Times New Roman" panose="02020603050405020304" pitchFamily="18" charset="0"/>
                <a:cs typeface="Arial" panose="020B0604020202020204" pitchFamily="34" charset="0"/>
              </a:rPr>
              <a:t>Art and Design</a:t>
            </a:r>
          </a:p>
          <a:p>
            <a:pPr>
              <a:lnSpc>
                <a:spcPct val="105000"/>
              </a:lnSpc>
              <a:spcAft>
                <a:spcPts val="0"/>
              </a:spcAft>
            </a:pPr>
            <a:r>
              <a:rPr lang="en-GB" sz="1200" dirty="0" smtClean="0">
                <a:latin typeface="Arial" panose="020B0604020202020204" pitchFamily="34" charset="0"/>
                <a:ea typeface="Times New Roman" panose="02020603050405020304" pitchFamily="18" charset="0"/>
                <a:cs typeface="Arial" panose="020B0604020202020204" pitchFamily="34" charset="0"/>
              </a:rPr>
              <a:t>The final lesson in each unit provides an opportunity to </a:t>
            </a:r>
            <a:r>
              <a:rPr lang="en-GB" sz="1200" dirty="0">
                <a:latin typeface="Arial" panose="020B0604020202020204" pitchFamily="34" charset="0"/>
                <a:ea typeface="Times New Roman" panose="02020603050405020304" pitchFamily="18" charset="0"/>
                <a:cs typeface="Arial" panose="020B0604020202020204" pitchFamily="34" charset="0"/>
              </a:rPr>
              <a:t>display the work made through the half term and reflect on the outcomes</a:t>
            </a:r>
            <a:r>
              <a:rPr lang="en-GB" sz="1200" dirty="0" smtClean="0">
                <a:latin typeface="Arial" panose="020B0604020202020204" pitchFamily="34" charset="0"/>
                <a:ea typeface="Times New Roman" panose="02020603050405020304" pitchFamily="18" charset="0"/>
                <a:cs typeface="Arial" panose="020B0604020202020204" pitchFamily="34" charset="0"/>
              </a:rPr>
              <a:t>.</a:t>
            </a:r>
          </a:p>
          <a:p>
            <a:pPr>
              <a:lnSpc>
                <a:spcPct val="105000"/>
              </a:lnSpc>
              <a:spcAft>
                <a:spcPts val="0"/>
              </a:spcAft>
            </a:pPr>
            <a:r>
              <a:rPr lang="en-GB" sz="1200" dirty="0" smtClean="0">
                <a:latin typeface="Arial" panose="020B0604020202020204" pitchFamily="34" charset="0"/>
                <a:ea typeface="Times New Roman" panose="02020603050405020304" pitchFamily="18" charset="0"/>
                <a:cs typeface="Arial" panose="020B0604020202020204" pitchFamily="34" charset="0"/>
              </a:rPr>
              <a:t>At </a:t>
            </a:r>
            <a:r>
              <a:rPr lang="en-GB" sz="1200" dirty="0">
                <a:latin typeface="Arial" panose="020B0604020202020204" pitchFamily="34" charset="0"/>
                <a:ea typeface="Times New Roman" panose="02020603050405020304" pitchFamily="18" charset="0"/>
                <a:cs typeface="Arial" panose="020B0604020202020204" pitchFamily="34" charset="0"/>
              </a:rPr>
              <a:t>the end of each unit staff complete the matching assessment grid.</a:t>
            </a:r>
          </a:p>
          <a:p>
            <a:pPr marL="171450" lvl="0" indent="-171450">
              <a:buFont typeface="Arial" panose="020B0604020202020204" pitchFamily="34" charset="0"/>
              <a:buChar char="•"/>
            </a:pPr>
            <a:r>
              <a:rPr lang="en-GB" sz="1200" dirty="0">
                <a:latin typeface="Arial" panose="020B0604020202020204" pitchFamily="34" charset="0"/>
                <a:ea typeface="Times New Roman" panose="02020603050405020304" pitchFamily="18" charset="0"/>
                <a:cs typeface="Arial" panose="020B0604020202020204" pitchFamily="34" charset="0"/>
              </a:rPr>
              <a:t>This is then shared with the </a:t>
            </a:r>
            <a:r>
              <a:rPr lang="en-GB" sz="1200" dirty="0" smtClean="0">
                <a:latin typeface="Arial" panose="020B0604020202020204" pitchFamily="34" charset="0"/>
                <a:ea typeface="Times New Roman" panose="02020603050405020304" pitchFamily="18" charset="0"/>
                <a:cs typeface="Arial" panose="020B0604020202020204" pitchFamily="34" charset="0"/>
              </a:rPr>
              <a:t>Art </a:t>
            </a:r>
            <a:r>
              <a:rPr lang="en-GB" sz="1200" dirty="0">
                <a:latin typeface="Arial" panose="020B0604020202020204" pitchFamily="34" charset="0"/>
                <a:ea typeface="Times New Roman" panose="02020603050405020304" pitchFamily="18" charset="0"/>
                <a:cs typeface="Arial" panose="020B0604020202020204" pitchFamily="34" charset="0"/>
              </a:rPr>
              <a:t>lead.</a:t>
            </a:r>
          </a:p>
          <a:p>
            <a:pPr marL="171450" lvl="0" indent="-171450">
              <a:buFont typeface="Arial" panose="020B0604020202020204" pitchFamily="34" charset="0"/>
              <a:buChar char="•"/>
            </a:pPr>
            <a:r>
              <a:rPr lang="en-GB" sz="1200" dirty="0">
                <a:latin typeface="Arial" panose="020B0604020202020204" pitchFamily="34" charset="0"/>
                <a:ea typeface="Times New Roman" panose="02020603050405020304" pitchFamily="18" charset="0"/>
                <a:cs typeface="Arial" panose="020B0604020202020204" pitchFamily="34" charset="0"/>
              </a:rPr>
              <a:t>The </a:t>
            </a:r>
            <a:r>
              <a:rPr lang="en-GB" sz="1200" dirty="0" smtClean="0">
                <a:latin typeface="Arial" panose="020B0604020202020204" pitchFamily="34" charset="0"/>
                <a:ea typeface="Times New Roman" panose="02020603050405020304" pitchFamily="18" charset="0"/>
                <a:cs typeface="Arial" panose="020B0604020202020204" pitchFamily="34" charset="0"/>
              </a:rPr>
              <a:t>Art lead </a:t>
            </a:r>
            <a:r>
              <a:rPr lang="en-GB" sz="1200" dirty="0">
                <a:latin typeface="Arial" panose="020B0604020202020204" pitchFamily="34" charset="0"/>
                <a:ea typeface="Times New Roman" panose="02020603050405020304" pitchFamily="18" charset="0"/>
                <a:cs typeface="Arial" panose="020B0604020202020204" pitchFamily="34" charset="0"/>
              </a:rPr>
              <a:t>uses this to inform </a:t>
            </a:r>
            <a:r>
              <a:rPr lang="en-GB" sz="1200" dirty="0" smtClean="0">
                <a:latin typeface="Arial" panose="020B0604020202020204" pitchFamily="34" charset="0"/>
                <a:ea typeface="Times New Roman" panose="02020603050405020304" pitchFamily="18" charset="0"/>
                <a:cs typeface="Arial" panose="020B0604020202020204" pitchFamily="34" charset="0"/>
              </a:rPr>
              <a:t>the planning of future units making sure that all the children's needs are met.</a:t>
            </a:r>
            <a:endParaRPr lang="en-GB" sz="1200" dirty="0">
              <a:latin typeface="Arial" panose="020B0604020202020204" pitchFamily="34" charset="0"/>
              <a:ea typeface="Times New Roman" panose="02020603050405020304" pitchFamily="18" charset="0"/>
              <a:cs typeface="Arial" panose="020B0604020202020204" pitchFamily="34" charset="0"/>
            </a:endParaRPr>
          </a:p>
        </p:txBody>
      </p:sp>
      <p:sp>
        <p:nvSpPr>
          <p:cNvPr id="20" name="TextBox 19">
            <a:extLst>
              <a:ext uri="{FF2B5EF4-FFF2-40B4-BE49-F238E27FC236}">
                <a16:creationId xmlns:a16="http://schemas.microsoft.com/office/drawing/2014/main" id="{B38CF7FB-F214-4D89-B1EB-C402DA7A01AC}"/>
              </a:ext>
            </a:extLst>
          </p:cNvPr>
          <p:cNvSpPr txBox="1"/>
          <p:nvPr/>
        </p:nvSpPr>
        <p:spPr>
          <a:xfrm>
            <a:off x="112652" y="6553766"/>
            <a:ext cx="678391" cy="246221"/>
          </a:xfrm>
          <a:prstGeom prst="rect">
            <a:avLst/>
          </a:prstGeom>
          <a:noFill/>
        </p:spPr>
        <p:txBody>
          <a:bodyPr wrap="none" rtlCol="0">
            <a:spAutoFit/>
          </a:bodyPr>
          <a:lstStyle/>
          <a:p>
            <a:r>
              <a:rPr lang="en-GB" sz="1000" dirty="0" smtClean="0">
                <a:latin typeface="Arial" panose="020B0604020202020204" pitchFamily="34" charset="0"/>
                <a:cs typeface="Arial" panose="020B0604020202020204" pitchFamily="34" charset="0"/>
              </a:rPr>
              <a:t>03/05/23</a:t>
            </a:r>
            <a:endParaRPr lang="en-GB" sz="1000" dirty="0">
              <a:latin typeface="Arial" panose="020B0604020202020204" pitchFamily="34" charset="0"/>
              <a:cs typeface="Arial" panose="020B0604020202020204" pitchFamily="34" charset="0"/>
            </a:endParaRPr>
          </a:p>
        </p:txBody>
      </p:sp>
      <p:sp>
        <p:nvSpPr>
          <p:cNvPr id="11" name="TextBox 10">
            <a:extLst>
              <a:ext uri="{FF2B5EF4-FFF2-40B4-BE49-F238E27FC236}">
                <a16:creationId xmlns:a16="http://schemas.microsoft.com/office/drawing/2014/main" id="{4A1A7E27-7642-457C-BCCF-137E6B47CAFA}"/>
              </a:ext>
            </a:extLst>
          </p:cNvPr>
          <p:cNvSpPr txBox="1"/>
          <p:nvPr/>
        </p:nvSpPr>
        <p:spPr>
          <a:xfrm>
            <a:off x="4243419" y="148676"/>
            <a:ext cx="3999205" cy="1015663"/>
          </a:xfrm>
          <a:prstGeom prst="rect">
            <a:avLst/>
          </a:prstGeom>
          <a:solidFill>
            <a:schemeClr val="accent1">
              <a:lumMod val="20000"/>
              <a:lumOff val="80000"/>
            </a:schemeClr>
          </a:solidFill>
          <a:ln>
            <a:solidFill>
              <a:schemeClr val="tx1"/>
            </a:solidFill>
          </a:ln>
        </p:spPr>
        <p:style>
          <a:lnRef idx="2">
            <a:schemeClr val="accent2"/>
          </a:lnRef>
          <a:fillRef idx="1">
            <a:schemeClr val="lt1"/>
          </a:fillRef>
          <a:effectRef idx="0">
            <a:schemeClr val="accent2"/>
          </a:effectRef>
          <a:fontRef idx="minor">
            <a:schemeClr val="dk1"/>
          </a:fontRef>
        </p:style>
        <p:txBody>
          <a:bodyPr wrap="square" rtlCol="0">
            <a:spAutoFit/>
          </a:bodyPr>
          <a:lstStyle/>
          <a:p>
            <a:r>
              <a:rPr lang="en-GB" sz="1200" b="1" u="sng" dirty="0">
                <a:latin typeface="Arial" panose="020B0604020202020204" pitchFamily="34" charset="0"/>
                <a:cs typeface="Arial" panose="020B0604020202020204" pitchFamily="34" charset="0"/>
              </a:rPr>
              <a:t>Our Curriculum</a:t>
            </a:r>
          </a:p>
          <a:p>
            <a:r>
              <a:rPr lang="en-GB" sz="1200" dirty="0" smtClean="0">
                <a:latin typeface="Arial" panose="020B0604020202020204" pitchFamily="34" charset="0"/>
                <a:cs typeface="Arial" panose="020B0604020202020204" pitchFamily="34" charset="0"/>
              </a:rPr>
              <a:t>Our Art curriculum is based on the </a:t>
            </a:r>
            <a:r>
              <a:rPr lang="en-GB" sz="1200" dirty="0" err="1" smtClean="0">
                <a:latin typeface="Arial" panose="020B0604020202020204" pitchFamily="34" charset="0"/>
                <a:cs typeface="Arial" panose="020B0604020202020204" pitchFamily="34" charset="0"/>
              </a:rPr>
              <a:t>AccessArt</a:t>
            </a:r>
            <a:r>
              <a:rPr lang="en-GB" sz="1200" dirty="0" smtClean="0">
                <a:latin typeface="Arial" panose="020B0604020202020204" pitchFamily="34" charset="0"/>
                <a:cs typeface="Arial" panose="020B0604020202020204" pitchFamily="34" charset="0"/>
              </a:rPr>
              <a:t> scheme that follows the National Curriculum 2014.  The different areas of the </a:t>
            </a:r>
            <a:r>
              <a:rPr lang="en-GB" sz="1200" dirty="0" err="1" smtClean="0">
                <a:latin typeface="Arial" panose="020B0604020202020204" pitchFamily="34" charset="0"/>
                <a:cs typeface="Arial" panose="020B0604020202020204" pitchFamily="34" charset="0"/>
              </a:rPr>
              <a:t>AccessArt</a:t>
            </a:r>
            <a:r>
              <a:rPr lang="en-GB" sz="1200" dirty="0" smtClean="0">
                <a:latin typeface="Arial" panose="020B0604020202020204" pitchFamily="34" charset="0"/>
                <a:cs typeface="Arial" panose="020B0604020202020204" pitchFamily="34" charset="0"/>
              </a:rPr>
              <a:t> scheme are then adapted to suit the mixed class structure we have in our schools. </a:t>
            </a:r>
            <a:endParaRPr lang="en-GB" sz="1200" dirty="0">
              <a:latin typeface="Arial" panose="020B0604020202020204" pitchFamily="34" charset="0"/>
              <a:cs typeface="Arial" panose="020B0604020202020204" pitchFamily="34" charset="0"/>
            </a:endParaRPr>
          </a:p>
        </p:txBody>
      </p:sp>
      <p:sp>
        <p:nvSpPr>
          <p:cNvPr id="12" name="Rectangle 11">
            <a:extLst>
              <a:ext uri="{FF2B5EF4-FFF2-40B4-BE49-F238E27FC236}">
                <a16:creationId xmlns:a16="http://schemas.microsoft.com/office/drawing/2014/main" id="{C0A5BA85-7039-4023-B852-3CCA2B876C14}"/>
              </a:ext>
            </a:extLst>
          </p:cNvPr>
          <p:cNvSpPr/>
          <p:nvPr/>
        </p:nvSpPr>
        <p:spPr>
          <a:xfrm>
            <a:off x="4243417" y="5348525"/>
            <a:ext cx="3999205" cy="1255728"/>
          </a:xfrm>
          <a:prstGeom prst="rect">
            <a:avLst/>
          </a:prstGeom>
          <a:solidFill>
            <a:schemeClr val="accent1">
              <a:lumMod val="40000"/>
              <a:lumOff val="60000"/>
            </a:schemeClr>
          </a:solidFill>
          <a:ln>
            <a:solidFill>
              <a:schemeClr val="tx1"/>
            </a:solidFill>
          </a:ln>
        </p:spPr>
        <p:txBody>
          <a:bodyPr wrap="square">
            <a:spAutoFit/>
          </a:bodyPr>
          <a:lstStyle/>
          <a:p>
            <a:pPr>
              <a:lnSpc>
                <a:spcPct val="105000"/>
              </a:lnSpc>
              <a:spcAft>
                <a:spcPts val="0"/>
              </a:spcAft>
            </a:pPr>
            <a:r>
              <a:rPr lang="en-GB" sz="1200" b="1" u="sng" dirty="0">
                <a:latin typeface="Arial" panose="020B0604020202020204" pitchFamily="34" charset="0"/>
                <a:ea typeface="Times New Roman" panose="02020603050405020304" pitchFamily="18" charset="0"/>
                <a:cs typeface="Times New Roman" panose="02020603050405020304" pitchFamily="18" charset="0"/>
              </a:rPr>
              <a:t>Children know more and remember more</a:t>
            </a:r>
          </a:p>
          <a:p>
            <a:pPr>
              <a:lnSpc>
                <a:spcPct val="105000"/>
              </a:lnSpc>
              <a:spcAft>
                <a:spcPts val="0"/>
              </a:spcAft>
            </a:pPr>
            <a:r>
              <a:rPr lang="en-GB" sz="1200" dirty="0">
                <a:latin typeface="Arial" panose="020B0604020202020204" pitchFamily="34" charset="0"/>
                <a:ea typeface="Times New Roman" panose="02020603050405020304" pitchFamily="18" charset="0"/>
                <a:cs typeface="Times New Roman" panose="02020603050405020304" pitchFamily="18" charset="0"/>
              </a:rPr>
              <a:t>The </a:t>
            </a:r>
            <a:r>
              <a:rPr lang="en-GB" sz="1200" dirty="0" smtClean="0">
                <a:latin typeface="Arial" panose="020B0604020202020204" pitchFamily="34" charset="0"/>
                <a:ea typeface="Times New Roman" panose="02020603050405020304" pitchFamily="18" charset="0"/>
                <a:cs typeface="Times New Roman" panose="02020603050405020304" pitchFamily="18" charset="0"/>
              </a:rPr>
              <a:t>Art </a:t>
            </a:r>
            <a:r>
              <a:rPr lang="en-GB" sz="1200" dirty="0">
                <a:latin typeface="Arial" panose="020B0604020202020204" pitchFamily="34" charset="0"/>
                <a:ea typeface="Times New Roman" panose="02020603050405020304" pitchFamily="18" charset="0"/>
                <a:cs typeface="Times New Roman" panose="02020603050405020304" pitchFamily="18" charset="0"/>
              </a:rPr>
              <a:t>lead plans lessons for all </a:t>
            </a:r>
            <a:r>
              <a:rPr lang="en-GB" sz="1200" dirty="0" smtClean="0">
                <a:latin typeface="Arial" panose="020B0604020202020204" pitchFamily="34" charset="0"/>
                <a:ea typeface="Times New Roman" panose="02020603050405020304" pitchFamily="18" charset="0"/>
                <a:cs typeface="Times New Roman" panose="02020603050405020304" pitchFamily="18" charset="0"/>
              </a:rPr>
              <a:t>groups </a:t>
            </a:r>
          </a:p>
          <a:p>
            <a:pPr>
              <a:lnSpc>
                <a:spcPct val="105000"/>
              </a:lnSpc>
              <a:spcAft>
                <a:spcPts val="0"/>
              </a:spcAft>
            </a:pPr>
            <a:r>
              <a:rPr lang="en-GB" sz="1200" dirty="0" smtClean="0">
                <a:latin typeface="Arial" panose="020B0604020202020204" pitchFamily="34" charset="0"/>
                <a:ea typeface="Times New Roman" panose="02020603050405020304" pitchFamily="18" charset="0"/>
                <a:cs typeface="Times New Roman" panose="02020603050405020304" pitchFamily="18" charset="0"/>
              </a:rPr>
              <a:t>ensuring </a:t>
            </a:r>
            <a:r>
              <a:rPr lang="en-GB" sz="1200" dirty="0">
                <a:latin typeface="Arial" panose="020B0604020202020204" pitchFamily="34" charset="0"/>
                <a:ea typeface="Times New Roman" panose="02020603050405020304" pitchFamily="18" charset="0"/>
                <a:cs typeface="Times New Roman" panose="02020603050405020304" pitchFamily="18" charset="0"/>
              </a:rPr>
              <a:t>that all lessons include a recap </a:t>
            </a:r>
            <a:r>
              <a:rPr lang="en-GB" sz="1200" dirty="0" smtClean="0">
                <a:latin typeface="Arial" panose="020B0604020202020204" pitchFamily="34" charset="0"/>
                <a:ea typeface="Times New Roman" panose="02020603050405020304" pitchFamily="18" charset="0"/>
                <a:cs typeface="Times New Roman" panose="02020603050405020304" pitchFamily="18" charset="0"/>
              </a:rPr>
              <a:t>of </a:t>
            </a:r>
            <a:r>
              <a:rPr lang="en-GB" sz="1200" dirty="0">
                <a:latin typeface="Arial" panose="020B0604020202020204" pitchFamily="34" charset="0"/>
                <a:ea typeface="Times New Roman" panose="02020603050405020304" pitchFamily="18" charset="0"/>
                <a:cs typeface="Times New Roman" panose="02020603050405020304" pitchFamily="18" charset="0"/>
              </a:rPr>
              <a:t>prior </a:t>
            </a:r>
            <a:r>
              <a:rPr lang="en-GB" sz="1200" dirty="0" smtClean="0">
                <a:latin typeface="Arial" panose="020B0604020202020204" pitchFamily="34" charset="0"/>
                <a:ea typeface="Times New Roman" panose="02020603050405020304" pitchFamily="18" charset="0"/>
                <a:cs typeface="Times New Roman" panose="02020603050405020304" pitchFamily="18" charset="0"/>
              </a:rPr>
              <a:t>learning, progression of learning is sequenced</a:t>
            </a:r>
          </a:p>
          <a:p>
            <a:pPr>
              <a:lnSpc>
                <a:spcPct val="105000"/>
              </a:lnSpc>
              <a:spcAft>
                <a:spcPts val="0"/>
              </a:spcAft>
            </a:pPr>
            <a:r>
              <a:rPr lang="en-GB" sz="1200" dirty="0" smtClean="0">
                <a:latin typeface="Arial" panose="020B0604020202020204" pitchFamily="34" charset="0"/>
                <a:ea typeface="Times New Roman" panose="02020603050405020304" pitchFamily="18" charset="0"/>
                <a:cs typeface="Times New Roman" panose="02020603050405020304" pitchFamily="18" charset="0"/>
              </a:rPr>
              <a:t>across both Key Stages </a:t>
            </a:r>
            <a:r>
              <a:rPr lang="en-GB" sz="1200" dirty="0">
                <a:latin typeface="Arial" panose="020B0604020202020204" pitchFamily="34" charset="0"/>
                <a:ea typeface="Times New Roman" panose="02020603050405020304" pitchFamily="18" charset="0"/>
                <a:cs typeface="Times New Roman" panose="02020603050405020304" pitchFamily="18" charset="0"/>
              </a:rPr>
              <a:t>and the </a:t>
            </a:r>
            <a:r>
              <a:rPr lang="en-GB" sz="1200" dirty="0" smtClean="0">
                <a:latin typeface="Arial" panose="020B0604020202020204" pitchFamily="34" charset="0"/>
                <a:ea typeface="Times New Roman" panose="02020603050405020304" pitchFamily="18" charset="0"/>
                <a:cs typeface="Times New Roman" panose="02020603050405020304" pitchFamily="18" charset="0"/>
              </a:rPr>
              <a:t>full coverage of the National Curriculum is met.</a:t>
            </a:r>
            <a:endParaRPr lang="en-GB" sz="1200" dirty="0">
              <a:latin typeface="Calibri" panose="020F0502020204030204" pitchFamily="34" charset="0"/>
              <a:ea typeface="Times New Roman" panose="02020603050405020304" pitchFamily="18" charset="0"/>
              <a:cs typeface="Times New Roman" panose="02020603050405020304" pitchFamily="18" charset="0"/>
            </a:endParaRPr>
          </a:p>
        </p:txBody>
      </p:sp>
      <p:sp>
        <p:nvSpPr>
          <p:cNvPr id="14" name="TextBox 13">
            <a:extLst>
              <a:ext uri="{FF2B5EF4-FFF2-40B4-BE49-F238E27FC236}">
                <a16:creationId xmlns:a16="http://schemas.microsoft.com/office/drawing/2014/main" id="{3C2278DD-E4FA-42B4-AB79-A204EB17F23A}"/>
              </a:ext>
            </a:extLst>
          </p:cNvPr>
          <p:cNvSpPr txBox="1"/>
          <p:nvPr/>
        </p:nvSpPr>
        <p:spPr>
          <a:xfrm>
            <a:off x="327136" y="1835715"/>
            <a:ext cx="3561727" cy="830997"/>
          </a:xfrm>
          <a:prstGeom prst="rect">
            <a:avLst/>
          </a:prstGeom>
          <a:solidFill>
            <a:schemeClr val="accent1">
              <a:lumMod val="5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2">
              <a:shade val="50000"/>
            </a:schemeClr>
          </a:lnRef>
          <a:fillRef idx="1">
            <a:schemeClr val="accent2"/>
          </a:fillRef>
          <a:effectRef idx="0">
            <a:schemeClr val="accent2"/>
          </a:effectRef>
          <a:fontRef idx="minor">
            <a:schemeClr val="lt1"/>
          </a:fontRef>
        </p:style>
        <p:txBody>
          <a:bodyPr wrap="square" rtlCol="0">
            <a:spAutoFit/>
          </a:bodyPr>
          <a:lstStyle/>
          <a:p>
            <a:pPr algn="ctr"/>
            <a:r>
              <a:rPr lang="en-GB" sz="2400" b="1" dirty="0" smtClean="0">
                <a:solidFill>
                  <a:schemeClr val="accent1">
                    <a:lumMod val="20000"/>
                    <a:lumOff val="80000"/>
                  </a:schemeClr>
                </a:solidFill>
                <a:latin typeface="Comic Sans MS" panose="030F0702030302020204" pitchFamily="66" charset="0"/>
                <a:cs typeface="Arial" panose="020B0604020202020204" pitchFamily="34" charset="0"/>
              </a:rPr>
              <a:t>Drawing and Sketchbooks</a:t>
            </a:r>
          </a:p>
        </p:txBody>
      </p:sp>
      <p:sp>
        <p:nvSpPr>
          <p:cNvPr id="16" name="TextBox 15">
            <a:extLst>
              <a:ext uri="{FF2B5EF4-FFF2-40B4-BE49-F238E27FC236}">
                <a16:creationId xmlns:a16="http://schemas.microsoft.com/office/drawing/2014/main" id="{3C2278DD-E4FA-42B4-AB79-A204EB17F23A}"/>
              </a:ext>
            </a:extLst>
          </p:cNvPr>
          <p:cNvSpPr txBox="1"/>
          <p:nvPr/>
        </p:nvSpPr>
        <p:spPr>
          <a:xfrm>
            <a:off x="319583" y="3691236"/>
            <a:ext cx="3585342" cy="830997"/>
          </a:xfrm>
          <a:prstGeom prst="rect">
            <a:avLst/>
          </a:prstGeom>
          <a:solidFill>
            <a:schemeClr val="accent1">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2">
              <a:shade val="50000"/>
            </a:schemeClr>
          </a:lnRef>
          <a:fillRef idx="1">
            <a:schemeClr val="accent2"/>
          </a:fillRef>
          <a:effectRef idx="0">
            <a:schemeClr val="accent2"/>
          </a:effectRef>
          <a:fontRef idx="minor">
            <a:schemeClr val="lt1"/>
          </a:fontRef>
        </p:style>
        <p:txBody>
          <a:bodyPr wrap="square" rtlCol="0">
            <a:spAutoFit/>
          </a:bodyPr>
          <a:lstStyle/>
          <a:p>
            <a:pPr algn="ctr"/>
            <a:r>
              <a:rPr lang="en-GB" sz="2400" b="1" dirty="0" smtClean="0">
                <a:solidFill>
                  <a:schemeClr val="accent1">
                    <a:lumMod val="20000"/>
                    <a:lumOff val="80000"/>
                  </a:schemeClr>
                </a:solidFill>
                <a:latin typeface="Comic Sans MS" panose="030F0702030302020204" pitchFamily="66" charset="0"/>
                <a:cs typeface="Arial" panose="020B0604020202020204" pitchFamily="34" charset="0"/>
              </a:rPr>
              <a:t>Working in</a:t>
            </a:r>
          </a:p>
          <a:p>
            <a:pPr algn="ctr"/>
            <a:r>
              <a:rPr lang="en-GB" sz="2400" b="1" dirty="0" smtClean="0">
                <a:solidFill>
                  <a:schemeClr val="accent1">
                    <a:lumMod val="20000"/>
                    <a:lumOff val="80000"/>
                  </a:schemeClr>
                </a:solidFill>
                <a:latin typeface="Comic Sans MS" panose="030F0702030302020204" pitchFamily="66" charset="0"/>
                <a:cs typeface="Arial" panose="020B0604020202020204" pitchFamily="34" charset="0"/>
              </a:rPr>
              <a:t>Three Dimensions</a:t>
            </a:r>
          </a:p>
        </p:txBody>
      </p:sp>
      <p:sp>
        <p:nvSpPr>
          <p:cNvPr id="18" name="TextBox 17">
            <a:extLst>
              <a:ext uri="{FF2B5EF4-FFF2-40B4-BE49-F238E27FC236}">
                <a16:creationId xmlns:a16="http://schemas.microsoft.com/office/drawing/2014/main" id="{3C2278DD-E4FA-42B4-AB79-A204EB17F23A}"/>
              </a:ext>
            </a:extLst>
          </p:cNvPr>
          <p:cNvSpPr txBox="1"/>
          <p:nvPr/>
        </p:nvSpPr>
        <p:spPr>
          <a:xfrm>
            <a:off x="303521" y="4627992"/>
            <a:ext cx="3585342" cy="830997"/>
          </a:xfrm>
          <a:prstGeom prst="rect">
            <a:avLst/>
          </a:prstGeom>
          <a:solidFill>
            <a:schemeClr val="accent1">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2">
              <a:shade val="50000"/>
            </a:schemeClr>
          </a:lnRef>
          <a:fillRef idx="1">
            <a:schemeClr val="accent2"/>
          </a:fillRef>
          <a:effectRef idx="0">
            <a:schemeClr val="accent2"/>
          </a:effectRef>
          <a:fontRef idx="minor">
            <a:schemeClr val="lt1"/>
          </a:fontRef>
        </p:style>
        <p:txBody>
          <a:bodyPr wrap="square" rtlCol="0">
            <a:spAutoFit/>
          </a:bodyPr>
          <a:lstStyle/>
          <a:p>
            <a:pPr algn="ctr"/>
            <a:r>
              <a:rPr lang="en-GB" sz="2400" b="1" dirty="0" smtClean="0">
                <a:solidFill>
                  <a:schemeClr val="accent1">
                    <a:lumMod val="75000"/>
                  </a:schemeClr>
                </a:solidFill>
                <a:latin typeface="Comic Sans MS" panose="030F0702030302020204" pitchFamily="66" charset="0"/>
                <a:cs typeface="Arial" panose="020B0604020202020204" pitchFamily="34" charset="0"/>
              </a:rPr>
              <a:t>Paint, Surface,</a:t>
            </a:r>
          </a:p>
          <a:p>
            <a:pPr algn="ctr"/>
            <a:r>
              <a:rPr lang="en-GB" sz="2400" b="1" dirty="0" smtClean="0">
                <a:solidFill>
                  <a:schemeClr val="accent1">
                    <a:lumMod val="75000"/>
                  </a:schemeClr>
                </a:solidFill>
                <a:latin typeface="Comic Sans MS" panose="030F0702030302020204" pitchFamily="66" charset="0"/>
                <a:cs typeface="Arial" panose="020B0604020202020204" pitchFamily="34" charset="0"/>
              </a:rPr>
              <a:t>Texture</a:t>
            </a:r>
          </a:p>
        </p:txBody>
      </p:sp>
      <p:sp>
        <p:nvSpPr>
          <p:cNvPr id="19" name="TextBox 18">
            <a:extLst>
              <a:ext uri="{FF2B5EF4-FFF2-40B4-BE49-F238E27FC236}">
                <a16:creationId xmlns:a16="http://schemas.microsoft.com/office/drawing/2014/main" id="{3C2278DD-E4FA-42B4-AB79-A204EB17F23A}"/>
              </a:ext>
            </a:extLst>
          </p:cNvPr>
          <p:cNvSpPr txBox="1"/>
          <p:nvPr/>
        </p:nvSpPr>
        <p:spPr>
          <a:xfrm>
            <a:off x="303521" y="5546757"/>
            <a:ext cx="3585342" cy="830997"/>
          </a:xfrm>
          <a:prstGeom prst="rect">
            <a:avLst/>
          </a:prstGeom>
          <a:solidFill>
            <a:schemeClr val="accent1">
              <a:lumMod val="20000"/>
              <a:lumOff val="8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2">
              <a:shade val="50000"/>
            </a:schemeClr>
          </a:lnRef>
          <a:fillRef idx="1">
            <a:schemeClr val="accent2"/>
          </a:fillRef>
          <a:effectRef idx="0">
            <a:schemeClr val="accent2"/>
          </a:effectRef>
          <a:fontRef idx="minor">
            <a:schemeClr val="lt1"/>
          </a:fontRef>
        </p:style>
        <p:txBody>
          <a:bodyPr wrap="square" rtlCol="0">
            <a:spAutoFit/>
          </a:bodyPr>
          <a:lstStyle/>
          <a:p>
            <a:pPr algn="ctr"/>
            <a:r>
              <a:rPr lang="en-GB" sz="2400" b="1" dirty="0">
                <a:solidFill>
                  <a:schemeClr val="accent1">
                    <a:lumMod val="50000"/>
                  </a:schemeClr>
                </a:solidFill>
                <a:latin typeface="Comic Sans MS" panose="030F0702030302020204" pitchFamily="66" charset="0"/>
                <a:cs typeface="Arial" panose="020B0604020202020204" pitchFamily="34" charset="0"/>
              </a:rPr>
              <a:t>Collaboration &amp; Community </a:t>
            </a:r>
            <a:endParaRPr lang="en-GB" sz="2400" b="1" dirty="0" smtClean="0">
              <a:solidFill>
                <a:schemeClr val="accent1">
                  <a:lumMod val="50000"/>
                </a:schemeClr>
              </a:solidFill>
              <a:latin typeface="Comic Sans MS" panose="030F0702030302020204" pitchFamily="66" charset="0"/>
              <a:cs typeface="Arial" panose="020B0604020202020204" pitchFamily="34" charset="0"/>
            </a:endParaRPr>
          </a:p>
        </p:txBody>
      </p:sp>
      <p:sp>
        <p:nvSpPr>
          <p:cNvPr id="23" name="TextBox 22">
            <a:extLst>
              <a:ext uri="{FF2B5EF4-FFF2-40B4-BE49-F238E27FC236}">
                <a16:creationId xmlns:a16="http://schemas.microsoft.com/office/drawing/2014/main" id="{3C2278DD-E4FA-42B4-AB79-A204EB17F23A}"/>
              </a:ext>
            </a:extLst>
          </p:cNvPr>
          <p:cNvSpPr txBox="1"/>
          <p:nvPr/>
        </p:nvSpPr>
        <p:spPr>
          <a:xfrm>
            <a:off x="327136" y="2755255"/>
            <a:ext cx="3585342" cy="830997"/>
          </a:xfrm>
          <a:prstGeom prst="rect">
            <a:avLst/>
          </a:prstGeom>
          <a:solidFill>
            <a:schemeClr val="accent1">
              <a:lumMod val="7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2">
              <a:shade val="50000"/>
            </a:schemeClr>
          </a:lnRef>
          <a:fillRef idx="1">
            <a:schemeClr val="accent2"/>
          </a:fillRef>
          <a:effectRef idx="0">
            <a:schemeClr val="accent2"/>
          </a:effectRef>
          <a:fontRef idx="minor">
            <a:schemeClr val="lt1"/>
          </a:fontRef>
        </p:style>
        <p:txBody>
          <a:bodyPr wrap="square" rtlCol="0">
            <a:spAutoFit/>
          </a:bodyPr>
          <a:lstStyle/>
          <a:p>
            <a:pPr algn="ctr"/>
            <a:r>
              <a:rPr lang="en-GB" sz="2400" b="1" dirty="0" smtClean="0">
                <a:solidFill>
                  <a:schemeClr val="tx2">
                    <a:lumMod val="40000"/>
                    <a:lumOff val="60000"/>
                  </a:schemeClr>
                </a:solidFill>
                <a:latin typeface="Comic Sans MS" panose="030F0702030302020204" pitchFamily="66" charset="0"/>
                <a:cs typeface="Arial" panose="020B0604020202020204" pitchFamily="34" charset="0"/>
              </a:rPr>
              <a:t>Print, Colour, </a:t>
            </a:r>
          </a:p>
          <a:p>
            <a:pPr algn="ctr"/>
            <a:r>
              <a:rPr lang="en-GB" sz="2400" b="1" dirty="0" smtClean="0">
                <a:solidFill>
                  <a:schemeClr val="tx2">
                    <a:lumMod val="40000"/>
                    <a:lumOff val="60000"/>
                  </a:schemeClr>
                </a:solidFill>
                <a:latin typeface="Comic Sans MS" panose="030F0702030302020204" pitchFamily="66" charset="0"/>
                <a:cs typeface="Arial" panose="020B0604020202020204" pitchFamily="34" charset="0"/>
              </a:rPr>
              <a:t> Collage</a:t>
            </a:r>
          </a:p>
        </p:txBody>
      </p:sp>
      <p:pic>
        <p:nvPicPr>
          <p:cNvPr id="2" name="Picture 1"/>
          <p:cNvPicPr>
            <a:picLocks noChangeAspect="1"/>
          </p:cNvPicPr>
          <p:nvPr/>
        </p:nvPicPr>
        <p:blipFill>
          <a:blip r:embed="rId2">
            <a:extLst>
              <a:ext uri="{BEBA8EAE-BF5A-486C-A8C5-ECC9F3942E4B}">
                <a14:imgProps xmlns:a14="http://schemas.microsoft.com/office/drawing/2010/main">
                  <a14:imgLayer r:embed="rId3">
                    <a14:imgEffect>
                      <a14:backgroundRemoval t="10000" b="90000" l="10000" r="90000"/>
                    </a14:imgEffect>
                  </a14:imgLayer>
                </a14:imgProps>
              </a:ext>
            </a:extLst>
          </a:blip>
          <a:stretch>
            <a:fillRect/>
          </a:stretch>
        </p:blipFill>
        <p:spPr>
          <a:xfrm>
            <a:off x="7550451" y="1246769"/>
            <a:ext cx="828747" cy="1045377"/>
          </a:xfrm>
          <a:prstGeom prst="rect">
            <a:avLst/>
          </a:prstGeom>
        </p:spPr>
      </p:pic>
      <p:pic>
        <p:nvPicPr>
          <p:cNvPr id="3" name="Picture 2"/>
          <p:cNvPicPr>
            <a:picLocks noChangeAspect="1"/>
          </p:cNvPicPr>
          <p:nvPr/>
        </p:nvPicPr>
        <p:blipFill>
          <a:blip r:embed="rId4">
            <a:extLst>
              <a:ext uri="{BEBA8EAE-BF5A-486C-A8C5-ECC9F3942E4B}">
                <a14:imgProps xmlns:a14="http://schemas.microsoft.com/office/drawing/2010/main">
                  <a14:imgLayer r:embed="rId5">
                    <a14:imgEffect>
                      <a14:backgroundRemoval t="10000" b="90000" l="10000" r="90000">
                        <a14:foregroundMark x1="36170" y1="37234" x2="70213" y2="60638"/>
                        <a14:foregroundMark x1="74468" y1="57447" x2="70213" y2="22340"/>
                        <a14:foregroundMark x1="55319" y1="25532" x2="41489" y2="31915"/>
                      </a14:backgroundRemoval>
                    </a14:imgEffect>
                  </a14:imgLayer>
                </a14:imgProps>
              </a:ext>
            </a:extLst>
          </a:blip>
          <a:stretch>
            <a:fillRect/>
          </a:stretch>
        </p:blipFill>
        <p:spPr>
          <a:xfrm>
            <a:off x="3052820" y="1630438"/>
            <a:ext cx="1124817" cy="1124817"/>
          </a:xfrm>
          <a:prstGeom prst="rect">
            <a:avLst/>
          </a:prstGeom>
        </p:spPr>
      </p:pic>
      <p:pic>
        <p:nvPicPr>
          <p:cNvPr id="6" name="Picture 5"/>
          <p:cNvPicPr>
            <a:picLocks noChangeAspect="1"/>
          </p:cNvPicPr>
          <p:nvPr/>
        </p:nvPicPr>
        <p:blipFill>
          <a:blip r:embed="rId6">
            <a:extLst>
              <a:ext uri="{BEBA8EAE-BF5A-486C-A8C5-ECC9F3942E4B}">
                <a14:imgProps xmlns:a14="http://schemas.microsoft.com/office/drawing/2010/main">
                  <a14:imgLayer r:embed="rId7">
                    <a14:imgEffect>
                      <a14:backgroundRemoval t="10000" b="90000" l="10000" r="90000"/>
                    </a14:imgEffect>
                  </a14:imgLayer>
                </a14:imgProps>
              </a:ext>
            </a:extLst>
          </a:blip>
          <a:stretch>
            <a:fillRect/>
          </a:stretch>
        </p:blipFill>
        <p:spPr>
          <a:xfrm flipH="1">
            <a:off x="93290" y="4269129"/>
            <a:ext cx="1113473" cy="1548721"/>
          </a:xfrm>
          <a:prstGeom prst="rect">
            <a:avLst/>
          </a:prstGeom>
        </p:spPr>
      </p:pic>
      <p:pic>
        <p:nvPicPr>
          <p:cNvPr id="9" name="Picture 8"/>
          <p:cNvPicPr>
            <a:picLocks noChangeAspect="1"/>
          </p:cNvPicPr>
          <p:nvPr/>
        </p:nvPicPr>
        <p:blipFill>
          <a:blip r:embed="rId8">
            <a:extLst>
              <a:ext uri="{BEBA8EAE-BF5A-486C-A8C5-ECC9F3942E4B}">
                <a14:imgProps xmlns:a14="http://schemas.microsoft.com/office/drawing/2010/main">
                  <a14:imgLayer r:embed="rId9">
                    <a14:imgEffect>
                      <a14:backgroundRemoval t="0" b="99429" l="9091" r="98052">
                        <a14:foregroundMark x1="52597" y1="43429" x2="59091" y2="40571"/>
                        <a14:foregroundMark x1="81818" y1="28571" x2="81818" y2="28571"/>
                        <a14:foregroundMark x1="92857" y1="25143" x2="61688" y2="36571"/>
                      </a14:backgroundRemoval>
                    </a14:imgEffect>
                  </a14:imgLayer>
                </a14:imgProps>
              </a:ext>
            </a:extLst>
          </a:blip>
          <a:stretch>
            <a:fillRect/>
          </a:stretch>
        </p:blipFill>
        <p:spPr>
          <a:xfrm>
            <a:off x="10415451" y="4755152"/>
            <a:ext cx="1466850" cy="1666875"/>
          </a:xfrm>
          <a:prstGeom prst="rect">
            <a:avLst/>
          </a:prstGeom>
        </p:spPr>
      </p:pic>
      <p:pic>
        <p:nvPicPr>
          <p:cNvPr id="10" name="Picture 9"/>
          <p:cNvPicPr>
            <a:picLocks noChangeAspect="1"/>
          </p:cNvPicPr>
          <p:nvPr/>
        </p:nvPicPr>
        <p:blipFill>
          <a:blip r:embed="rId10">
            <a:extLst>
              <a:ext uri="{BEBA8EAE-BF5A-486C-A8C5-ECC9F3942E4B}">
                <a14:imgProps xmlns:a14="http://schemas.microsoft.com/office/drawing/2010/main">
                  <a14:imgLayer r:embed="rId11">
                    <a14:imgEffect>
                      <a14:backgroundRemoval t="10000" b="90000" l="10000" r="90000"/>
                    </a14:imgEffect>
                  </a14:imgLayer>
                </a14:imgProps>
              </a:ext>
            </a:extLst>
          </a:blip>
          <a:stretch>
            <a:fillRect/>
          </a:stretch>
        </p:blipFill>
        <p:spPr>
          <a:xfrm>
            <a:off x="7404949" y="5295816"/>
            <a:ext cx="1066800" cy="923925"/>
          </a:xfrm>
          <a:prstGeom prst="rect">
            <a:avLst/>
          </a:prstGeom>
        </p:spPr>
      </p:pic>
    </p:spTree>
    <p:extLst>
      <p:ext uri="{BB962C8B-B14F-4D97-AF65-F5344CB8AC3E}">
        <p14:creationId xmlns:p14="http://schemas.microsoft.com/office/powerpoint/2010/main" val="3915180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3C2278DD-E4FA-42B4-AB79-A204EB17F23A}"/>
              </a:ext>
            </a:extLst>
          </p:cNvPr>
          <p:cNvSpPr txBox="1"/>
          <p:nvPr/>
        </p:nvSpPr>
        <p:spPr>
          <a:xfrm>
            <a:off x="195703" y="148676"/>
            <a:ext cx="3916150" cy="830997"/>
          </a:xfrm>
          <a:prstGeom prst="rect">
            <a:avLst/>
          </a:prstGeom>
          <a:solidFill>
            <a:schemeClr val="accent2">
              <a:lumMod val="7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2">
              <a:shade val="50000"/>
            </a:schemeClr>
          </a:lnRef>
          <a:fillRef idx="1">
            <a:schemeClr val="accent2"/>
          </a:fillRef>
          <a:effectRef idx="0">
            <a:schemeClr val="accent2"/>
          </a:effectRef>
          <a:fontRef idx="minor">
            <a:schemeClr val="lt1"/>
          </a:fontRef>
        </p:style>
        <p:txBody>
          <a:bodyPr wrap="square" rtlCol="0">
            <a:spAutoFit/>
          </a:bodyPr>
          <a:lstStyle/>
          <a:p>
            <a:pPr algn="ctr"/>
            <a:r>
              <a:rPr lang="en-GB" sz="2400" b="1" dirty="0" smtClean="0">
                <a:latin typeface="Comic Sans MS" panose="030F0702030302020204" pitchFamily="66" charset="0"/>
                <a:cs typeface="Arial" panose="020B0604020202020204" pitchFamily="34" charset="0"/>
              </a:rPr>
              <a:t>Computing</a:t>
            </a:r>
          </a:p>
          <a:p>
            <a:pPr algn="ctr"/>
            <a:r>
              <a:rPr lang="en-GB" sz="2400" b="1" dirty="0" smtClean="0">
                <a:latin typeface="Comic Sans MS" panose="030F0702030302020204" pitchFamily="66" charset="0"/>
                <a:cs typeface="Arial" panose="020B0604020202020204" pitchFamily="34" charset="0"/>
              </a:rPr>
              <a:t>at the Acorn Federation</a:t>
            </a:r>
            <a:endParaRPr lang="en-GB" sz="2400" b="1" dirty="0">
              <a:latin typeface="Comic Sans MS" panose="030F0702030302020204" pitchFamily="66" charset="0"/>
              <a:cs typeface="Arial" panose="020B0604020202020204" pitchFamily="34" charset="0"/>
            </a:endParaRPr>
          </a:p>
        </p:txBody>
      </p:sp>
      <p:sp>
        <p:nvSpPr>
          <p:cNvPr id="5" name="TextBox 4">
            <a:extLst>
              <a:ext uri="{FF2B5EF4-FFF2-40B4-BE49-F238E27FC236}">
                <a16:creationId xmlns:a16="http://schemas.microsoft.com/office/drawing/2014/main" id="{9669BF03-942E-4541-95E9-E53B879AD5DC}"/>
              </a:ext>
            </a:extLst>
          </p:cNvPr>
          <p:cNvSpPr txBox="1"/>
          <p:nvPr/>
        </p:nvSpPr>
        <p:spPr>
          <a:xfrm>
            <a:off x="196061" y="1135230"/>
            <a:ext cx="3915790" cy="5262979"/>
          </a:xfrm>
          <a:prstGeom prst="rect">
            <a:avLst/>
          </a:prstGeom>
          <a:solidFill>
            <a:schemeClr val="accent2">
              <a:lumMod val="20000"/>
              <a:lumOff val="80000"/>
            </a:schemeClr>
          </a:solidFill>
          <a:ln>
            <a:solidFill>
              <a:schemeClr val="tx1"/>
            </a:solidFill>
          </a:ln>
        </p:spPr>
        <p:style>
          <a:lnRef idx="2">
            <a:schemeClr val="accent2"/>
          </a:lnRef>
          <a:fillRef idx="1">
            <a:schemeClr val="lt1"/>
          </a:fillRef>
          <a:effectRef idx="0">
            <a:schemeClr val="accent2"/>
          </a:effectRef>
          <a:fontRef idx="minor">
            <a:schemeClr val="dk1"/>
          </a:fontRef>
        </p:style>
        <p:txBody>
          <a:bodyPr wrap="square" rtlCol="0">
            <a:spAutoFit/>
          </a:bodyPr>
          <a:lstStyle/>
          <a:p>
            <a:r>
              <a:rPr lang="en-GB" sz="1200" b="1" u="sng" dirty="0">
                <a:latin typeface="Arial" panose="020B0604020202020204" pitchFamily="34" charset="0"/>
                <a:cs typeface="Arial" panose="020B0604020202020204" pitchFamily="34" charset="0"/>
              </a:rPr>
              <a:t>Unit Structure</a:t>
            </a:r>
          </a:p>
          <a:p>
            <a:r>
              <a:rPr lang="en-GB" sz="1200" dirty="0">
                <a:latin typeface="Arial" panose="020B0604020202020204" pitchFamily="34" charset="0"/>
                <a:cs typeface="Arial" panose="020B0604020202020204" pitchFamily="34" charset="0"/>
              </a:rPr>
              <a:t>All units of work in </a:t>
            </a:r>
            <a:r>
              <a:rPr lang="en-GB" sz="1200" dirty="0" smtClean="0">
                <a:latin typeface="Arial" panose="020B0604020202020204" pitchFamily="34" charset="0"/>
                <a:cs typeface="Arial" panose="020B0604020202020204" pitchFamily="34" charset="0"/>
              </a:rPr>
              <a:t>Computing is broken down into four specific areas:</a:t>
            </a:r>
          </a:p>
          <a:p>
            <a:endParaRPr lang="en-GB" sz="1200" dirty="0">
              <a:latin typeface="Arial" panose="020B0604020202020204" pitchFamily="34" charset="0"/>
              <a:cs typeface="Arial" panose="020B0604020202020204" pitchFamily="34" charset="0"/>
            </a:endParaRPr>
          </a:p>
          <a:p>
            <a:endParaRPr lang="en-GB" sz="1200" dirty="0" smtClean="0">
              <a:latin typeface="Arial" panose="020B0604020202020204" pitchFamily="34" charset="0"/>
              <a:cs typeface="Arial" panose="020B0604020202020204" pitchFamily="34" charset="0"/>
            </a:endParaRPr>
          </a:p>
          <a:p>
            <a:endParaRPr lang="en-GB" sz="1200" dirty="0">
              <a:latin typeface="Arial" panose="020B0604020202020204" pitchFamily="34" charset="0"/>
              <a:cs typeface="Arial" panose="020B0604020202020204" pitchFamily="34" charset="0"/>
            </a:endParaRPr>
          </a:p>
          <a:p>
            <a:endParaRPr lang="en-GB" sz="1200" dirty="0" smtClean="0">
              <a:latin typeface="Arial" panose="020B0604020202020204" pitchFamily="34" charset="0"/>
              <a:cs typeface="Arial" panose="020B0604020202020204" pitchFamily="34" charset="0"/>
            </a:endParaRPr>
          </a:p>
          <a:p>
            <a:endParaRPr lang="en-GB" sz="1200" dirty="0">
              <a:latin typeface="Arial" panose="020B0604020202020204" pitchFamily="34" charset="0"/>
              <a:cs typeface="Arial" panose="020B0604020202020204" pitchFamily="34" charset="0"/>
            </a:endParaRPr>
          </a:p>
          <a:p>
            <a:endParaRPr lang="en-GB" sz="1200" dirty="0" smtClean="0">
              <a:latin typeface="Arial" panose="020B0604020202020204" pitchFamily="34" charset="0"/>
              <a:cs typeface="Arial" panose="020B0604020202020204" pitchFamily="34" charset="0"/>
            </a:endParaRPr>
          </a:p>
          <a:p>
            <a:endParaRPr lang="en-GB" sz="1200" dirty="0">
              <a:latin typeface="Arial" panose="020B0604020202020204" pitchFamily="34" charset="0"/>
              <a:cs typeface="Arial" panose="020B0604020202020204" pitchFamily="34" charset="0"/>
            </a:endParaRPr>
          </a:p>
          <a:p>
            <a:endParaRPr lang="en-GB" sz="1200" dirty="0" smtClean="0">
              <a:latin typeface="Arial" panose="020B0604020202020204" pitchFamily="34" charset="0"/>
              <a:cs typeface="Arial" panose="020B0604020202020204" pitchFamily="34" charset="0"/>
            </a:endParaRPr>
          </a:p>
          <a:p>
            <a:endParaRPr lang="en-GB" sz="1200" dirty="0">
              <a:latin typeface="Arial" panose="020B0604020202020204" pitchFamily="34" charset="0"/>
              <a:cs typeface="Arial" panose="020B0604020202020204" pitchFamily="34" charset="0"/>
            </a:endParaRPr>
          </a:p>
          <a:p>
            <a:endParaRPr lang="en-GB" sz="1200" dirty="0" smtClean="0">
              <a:latin typeface="Arial" panose="020B0604020202020204" pitchFamily="34" charset="0"/>
              <a:cs typeface="Arial" panose="020B0604020202020204" pitchFamily="34" charset="0"/>
            </a:endParaRPr>
          </a:p>
          <a:p>
            <a:endParaRPr lang="en-GB" sz="1200" dirty="0">
              <a:latin typeface="Arial" panose="020B0604020202020204" pitchFamily="34" charset="0"/>
              <a:cs typeface="Arial" panose="020B0604020202020204" pitchFamily="34" charset="0"/>
            </a:endParaRPr>
          </a:p>
          <a:p>
            <a:endParaRPr lang="en-GB" sz="1200" dirty="0" smtClean="0">
              <a:latin typeface="Arial" panose="020B0604020202020204" pitchFamily="34" charset="0"/>
              <a:cs typeface="Arial" panose="020B0604020202020204" pitchFamily="34" charset="0"/>
            </a:endParaRPr>
          </a:p>
          <a:p>
            <a:endParaRPr lang="en-GB" sz="1200" dirty="0">
              <a:latin typeface="Arial" panose="020B0604020202020204" pitchFamily="34" charset="0"/>
              <a:cs typeface="Arial" panose="020B0604020202020204" pitchFamily="34" charset="0"/>
            </a:endParaRPr>
          </a:p>
          <a:p>
            <a:endParaRPr lang="en-GB" sz="1200" dirty="0" smtClean="0">
              <a:latin typeface="Arial" panose="020B0604020202020204" pitchFamily="34" charset="0"/>
              <a:cs typeface="Arial" panose="020B0604020202020204" pitchFamily="34" charset="0"/>
            </a:endParaRPr>
          </a:p>
          <a:p>
            <a:endParaRPr lang="en-GB" sz="1200" dirty="0">
              <a:latin typeface="Arial" panose="020B0604020202020204" pitchFamily="34" charset="0"/>
              <a:cs typeface="Arial" panose="020B0604020202020204" pitchFamily="34" charset="0"/>
            </a:endParaRPr>
          </a:p>
          <a:p>
            <a:endParaRPr lang="en-GB" sz="1200" dirty="0" smtClean="0">
              <a:latin typeface="Arial" panose="020B0604020202020204" pitchFamily="34" charset="0"/>
              <a:cs typeface="Arial" panose="020B0604020202020204" pitchFamily="34" charset="0"/>
            </a:endParaRPr>
          </a:p>
          <a:p>
            <a:endParaRPr lang="en-GB" sz="1200" dirty="0">
              <a:latin typeface="Arial" panose="020B0604020202020204" pitchFamily="34" charset="0"/>
              <a:cs typeface="Arial" panose="020B0604020202020204" pitchFamily="34" charset="0"/>
            </a:endParaRPr>
          </a:p>
          <a:p>
            <a:endParaRPr lang="en-GB" sz="1200" dirty="0" smtClean="0">
              <a:latin typeface="Arial" panose="020B0604020202020204" pitchFamily="34" charset="0"/>
              <a:cs typeface="Arial" panose="020B0604020202020204" pitchFamily="34" charset="0"/>
            </a:endParaRPr>
          </a:p>
          <a:p>
            <a:endParaRPr lang="en-GB" sz="1200" dirty="0">
              <a:latin typeface="Arial" panose="020B0604020202020204" pitchFamily="34" charset="0"/>
              <a:cs typeface="Arial" panose="020B0604020202020204" pitchFamily="34" charset="0"/>
            </a:endParaRPr>
          </a:p>
          <a:p>
            <a:endParaRPr lang="en-GB" sz="1200" dirty="0" smtClean="0">
              <a:latin typeface="Arial" panose="020B0604020202020204" pitchFamily="34" charset="0"/>
              <a:cs typeface="Arial" panose="020B0604020202020204" pitchFamily="34" charset="0"/>
            </a:endParaRPr>
          </a:p>
          <a:p>
            <a:endParaRPr lang="en-GB" sz="1200" dirty="0" smtClean="0">
              <a:latin typeface="Arial" panose="020B0604020202020204" pitchFamily="34" charset="0"/>
              <a:cs typeface="Arial" panose="020B0604020202020204" pitchFamily="34" charset="0"/>
            </a:endParaRPr>
          </a:p>
          <a:p>
            <a:endParaRPr lang="en-GB" sz="1200" dirty="0">
              <a:latin typeface="Arial" panose="020B0604020202020204" pitchFamily="34" charset="0"/>
              <a:cs typeface="Arial" panose="020B0604020202020204" pitchFamily="34" charset="0"/>
            </a:endParaRPr>
          </a:p>
          <a:p>
            <a:endParaRPr lang="en-GB" sz="1200" dirty="0" smtClean="0">
              <a:latin typeface="Arial" panose="020B0604020202020204" pitchFamily="34" charset="0"/>
              <a:cs typeface="Arial" panose="020B0604020202020204" pitchFamily="34" charset="0"/>
            </a:endParaRPr>
          </a:p>
          <a:p>
            <a:endParaRPr lang="en-GB" sz="1200" dirty="0">
              <a:latin typeface="Arial" panose="020B0604020202020204" pitchFamily="34" charset="0"/>
              <a:cs typeface="Arial" panose="020B0604020202020204" pitchFamily="34" charset="0"/>
            </a:endParaRPr>
          </a:p>
          <a:p>
            <a:endParaRPr lang="en-GB" sz="1200" dirty="0">
              <a:latin typeface="Arial" panose="020B0604020202020204" pitchFamily="34" charset="0"/>
              <a:cs typeface="Arial" panose="020B0604020202020204" pitchFamily="34" charset="0"/>
            </a:endParaRPr>
          </a:p>
        </p:txBody>
      </p:sp>
      <p:sp>
        <p:nvSpPr>
          <p:cNvPr id="7" name="Rectangle 6">
            <a:extLst>
              <a:ext uri="{FF2B5EF4-FFF2-40B4-BE49-F238E27FC236}">
                <a16:creationId xmlns:a16="http://schemas.microsoft.com/office/drawing/2014/main" id="{5BEA3A35-8B3C-4E9C-9F0C-19488C4A2D49}"/>
              </a:ext>
            </a:extLst>
          </p:cNvPr>
          <p:cNvSpPr/>
          <p:nvPr/>
        </p:nvSpPr>
        <p:spPr>
          <a:xfrm>
            <a:off x="4243415" y="1190677"/>
            <a:ext cx="3999205" cy="2017925"/>
          </a:xfrm>
          <a:prstGeom prst="rect">
            <a:avLst/>
          </a:prstGeom>
          <a:solidFill>
            <a:schemeClr val="accent2">
              <a:lumMod val="40000"/>
              <a:lumOff val="60000"/>
            </a:schemeClr>
          </a:solidFill>
        </p:spPr>
        <p:style>
          <a:lnRef idx="2">
            <a:schemeClr val="accent6"/>
          </a:lnRef>
          <a:fillRef idx="1">
            <a:schemeClr val="lt1"/>
          </a:fillRef>
          <a:effectRef idx="0">
            <a:schemeClr val="accent6"/>
          </a:effectRef>
          <a:fontRef idx="minor">
            <a:schemeClr val="dk1"/>
          </a:fontRef>
        </p:style>
        <p:txBody>
          <a:bodyPr wrap="square">
            <a:spAutoFit/>
          </a:bodyPr>
          <a:lstStyle/>
          <a:p>
            <a:pPr>
              <a:lnSpc>
                <a:spcPct val="105000"/>
              </a:lnSpc>
              <a:spcAft>
                <a:spcPts val="0"/>
              </a:spcAft>
            </a:pPr>
            <a:r>
              <a:rPr lang="en-GB" sz="1200" b="1" u="sng" dirty="0">
                <a:latin typeface="Arial" panose="020B0604020202020204" pitchFamily="34" charset="0"/>
                <a:ea typeface="Times New Roman" panose="02020603050405020304" pitchFamily="18" charset="0"/>
                <a:cs typeface="Times New Roman" panose="02020603050405020304" pitchFamily="18" charset="0"/>
              </a:rPr>
              <a:t>Presentation in Pupil’s Books</a:t>
            </a:r>
            <a:r>
              <a:rPr lang="en-GB" sz="1200" b="1" dirty="0">
                <a:latin typeface="Arial" panose="020B0604020202020204" pitchFamily="34" charset="0"/>
                <a:ea typeface="Times New Roman" panose="02020603050405020304" pitchFamily="18" charset="0"/>
                <a:cs typeface="Times New Roman" panose="02020603050405020304" pitchFamily="18" charset="0"/>
              </a:rPr>
              <a:t> </a:t>
            </a:r>
          </a:p>
          <a:p>
            <a:pPr marL="171450" indent="-171450">
              <a:lnSpc>
                <a:spcPct val="105000"/>
              </a:lnSpc>
              <a:spcAft>
                <a:spcPts val="0"/>
              </a:spcAft>
              <a:buFont typeface="Arial" panose="020B0604020202020204" pitchFamily="34" charset="0"/>
              <a:buChar char="•"/>
            </a:pPr>
            <a:r>
              <a:rPr lang="en-GB" sz="1200" dirty="0">
                <a:latin typeface="Arial" panose="020B0604020202020204" pitchFamily="34" charset="0"/>
                <a:ea typeface="Times New Roman" panose="02020603050405020304" pitchFamily="18" charset="0"/>
                <a:cs typeface="Times New Roman" panose="02020603050405020304" pitchFamily="18" charset="0"/>
              </a:rPr>
              <a:t>Before each unit starts staff stick a </a:t>
            </a:r>
            <a:r>
              <a:rPr lang="en-GB" sz="1200" dirty="0" smtClean="0">
                <a:latin typeface="Arial" panose="020B0604020202020204" pitchFamily="34" charset="0"/>
                <a:ea typeface="Times New Roman" panose="02020603050405020304" pitchFamily="18" charset="0"/>
                <a:cs typeface="Times New Roman" panose="02020603050405020304" pitchFamily="18" charset="0"/>
              </a:rPr>
              <a:t>copy </a:t>
            </a:r>
            <a:r>
              <a:rPr lang="en-GB" sz="1200" dirty="0">
                <a:latin typeface="Arial" panose="020B0604020202020204" pitchFamily="34" charset="0"/>
                <a:ea typeface="Times New Roman" panose="02020603050405020304" pitchFamily="18" charset="0"/>
                <a:cs typeface="Times New Roman" panose="02020603050405020304" pitchFamily="18" charset="0"/>
              </a:rPr>
              <a:t>of both Knowledge Organiser and LO Overview into children’s books.</a:t>
            </a:r>
          </a:p>
          <a:p>
            <a:pPr marL="171450" indent="-171450">
              <a:lnSpc>
                <a:spcPct val="105000"/>
              </a:lnSpc>
              <a:spcAft>
                <a:spcPts val="0"/>
              </a:spcAft>
              <a:buFont typeface="Arial" panose="020B0604020202020204" pitchFamily="34" charset="0"/>
              <a:buChar char="•"/>
            </a:pPr>
            <a:r>
              <a:rPr lang="en-GB" sz="1200" dirty="0">
                <a:latin typeface="Arial" panose="020B0604020202020204" pitchFamily="34" charset="0"/>
                <a:ea typeface="Times New Roman" panose="02020603050405020304" pitchFamily="18" charset="0"/>
                <a:cs typeface="Times New Roman" panose="02020603050405020304" pitchFamily="18" charset="0"/>
              </a:rPr>
              <a:t>Each lesson has an LO sheet which is stuck into children’s books at the beginning of the lesson.</a:t>
            </a:r>
          </a:p>
          <a:p>
            <a:pPr marL="171450" indent="-171450">
              <a:lnSpc>
                <a:spcPct val="105000"/>
              </a:lnSpc>
              <a:spcAft>
                <a:spcPts val="0"/>
              </a:spcAft>
              <a:buFont typeface="Arial" panose="020B0604020202020204" pitchFamily="34" charset="0"/>
              <a:buChar char="•"/>
            </a:pPr>
            <a:r>
              <a:rPr lang="en-GB" sz="1200" dirty="0">
                <a:latin typeface="Arial" panose="020B0604020202020204" pitchFamily="34" charset="0"/>
                <a:ea typeface="Times New Roman" panose="02020603050405020304" pitchFamily="18" charset="0"/>
                <a:cs typeface="Times New Roman" panose="02020603050405020304" pitchFamily="18" charset="0"/>
              </a:rPr>
              <a:t>If children stick this in themselves they are given clear instructions on how to do this.</a:t>
            </a:r>
          </a:p>
          <a:p>
            <a:pPr marL="171450" indent="-171450">
              <a:lnSpc>
                <a:spcPct val="105000"/>
              </a:lnSpc>
              <a:spcAft>
                <a:spcPts val="0"/>
              </a:spcAft>
              <a:buFont typeface="Arial" panose="020B0604020202020204" pitchFamily="34" charset="0"/>
              <a:buChar char="•"/>
            </a:pPr>
            <a:r>
              <a:rPr lang="en-GB" sz="1200" dirty="0">
                <a:latin typeface="Arial" panose="020B0604020202020204" pitchFamily="34" charset="0"/>
                <a:ea typeface="Times New Roman" panose="02020603050405020304" pitchFamily="18" charset="0"/>
                <a:cs typeface="Times New Roman" panose="02020603050405020304" pitchFamily="18" charset="0"/>
              </a:rPr>
              <a:t>Practical work is photographed and stuck into children’s books.</a:t>
            </a:r>
          </a:p>
        </p:txBody>
      </p:sp>
      <p:sp>
        <p:nvSpPr>
          <p:cNvPr id="8" name="Rectangle 7">
            <a:extLst>
              <a:ext uri="{FF2B5EF4-FFF2-40B4-BE49-F238E27FC236}">
                <a16:creationId xmlns:a16="http://schemas.microsoft.com/office/drawing/2014/main" id="{A9BEA36F-1A45-4171-829E-D3766B7EF323}"/>
              </a:ext>
            </a:extLst>
          </p:cNvPr>
          <p:cNvSpPr/>
          <p:nvPr/>
        </p:nvSpPr>
        <p:spPr>
          <a:xfrm>
            <a:off x="8374183" y="4382975"/>
            <a:ext cx="3596143" cy="867930"/>
          </a:xfrm>
          <a:prstGeom prst="rect">
            <a:avLst/>
          </a:prstGeom>
          <a:solidFill>
            <a:schemeClr val="accent2">
              <a:lumMod val="40000"/>
              <a:lumOff val="60000"/>
            </a:schemeClr>
          </a:solidFill>
          <a:ln>
            <a:solidFill>
              <a:schemeClr val="tx1"/>
            </a:solidFill>
          </a:ln>
        </p:spPr>
        <p:txBody>
          <a:bodyPr wrap="square">
            <a:spAutoFit/>
          </a:bodyPr>
          <a:lstStyle/>
          <a:p>
            <a:pPr>
              <a:lnSpc>
                <a:spcPct val="105000"/>
              </a:lnSpc>
              <a:spcAft>
                <a:spcPts val="0"/>
              </a:spcAft>
            </a:pPr>
            <a:r>
              <a:rPr lang="en-GB" sz="1200" b="1" u="sng" dirty="0" smtClean="0">
                <a:latin typeface="Arial" panose="020B0604020202020204" pitchFamily="34" charset="0"/>
                <a:ea typeface="Times New Roman" panose="02020603050405020304" pitchFamily="18" charset="0"/>
                <a:cs typeface="Times New Roman" panose="02020603050405020304" pitchFamily="18" charset="0"/>
              </a:rPr>
              <a:t>Computing lessons</a:t>
            </a:r>
            <a:endParaRPr lang="en-GB" sz="1200" b="1" u="sng" dirty="0">
              <a:latin typeface="Arial" panose="020B0604020202020204" pitchFamily="34" charset="0"/>
              <a:ea typeface="Times New Roman" panose="02020603050405020304" pitchFamily="18" charset="0"/>
              <a:cs typeface="Times New Roman" panose="02020603050405020304" pitchFamily="18" charset="0"/>
            </a:endParaRPr>
          </a:p>
          <a:p>
            <a:pPr>
              <a:lnSpc>
                <a:spcPct val="105000"/>
              </a:lnSpc>
              <a:spcAft>
                <a:spcPts val="0"/>
              </a:spcAft>
            </a:pPr>
            <a:r>
              <a:rPr lang="en-GB" sz="1200" dirty="0">
                <a:latin typeface="Arial" panose="020B0604020202020204" pitchFamily="34" charset="0"/>
                <a:ea typeface="Times New Roman" panose="02020603050405020304" pitchFamily="18" charset="0"/>
                <a:cs typeface="Times New Roman" panose="02020603050405020304" pitchFamily="18" charset="0"/>
              </a:rPr>
              <a:t>We make our </a:t>
            </a:r>
            <a:r>
              <a:rPr lang="en-GB" sz="1200" dirty="0" smtClean="0">
                <a:latin typeface="Arial" panose="020B0604020202020204" pitchFamily="34" charset="0"/>
                <a:ea typeface="Times New Roman" panose="02020603050405020304" pitchFamily="18" charset="0"/>
                <a:cs typeface="Times New Roman" panose="02020603050405020304" pitchFamily="18" charset="0"/>
              </a:rPr>
              <a:t>Computing </a:t>
            </a:r>
            <a:r>
              <a:rPr lang="en-GB" sz="1200" dirty="0">
                <a:latin typeface="Arial" panose="020B0604020202020204" pitchFamily="34" charset="0"/>
                <a:ea typeface="Times New Roman" panose="02020603050405020304" pitchFamily="18" charset="0"/>
                <a:cs typeface="Times New Roman" panose="02020603050405020304" pitchFamily="18" charset="0"/>
              </a:rPr>
              <a:t>lessons </a:t>
            </a:r>
            <a:r>
              <a:rPr lang="en-GB" sz="1200" dirty="0" smtClean="0">
                <a:latin typeface="Arial" panose="020B0604020202020204" pitchFamily="34" charset="0"/>
                <a:ea typeface="Times New Roman" panose="02020603050405020304" pitchFamily="18" charset="0"/>
                <a:cs typeface="Times New Roman" panose="02020603050405020304" pitchFamily="18" charset="0"/>
              </a:rPr>
              <a:t>as practical </a:t>
            </a:r>
            <a:r>
              <a:rPr lang="en-GB" sz="1200" dirty="0">
                <a:latin typeface="Arial" panose="020B0604020202020204" pitchFamily="34" charset="0"/>
                <a:ea typeface="Times New Roman" panose="02020603050405020304" pitchFamily="18" charset="0"/>
                <a:cs typeface="Times New Roman" panose="02020603050405020304" pitchFamily="18" charset="0"/>
              </a:rPr>
              <a:t>as we can.  The </a:t>
            </a:r>
            <a:r>
              <a:rPr lang="en-GB" sz="1200" dirty="0" smtClean="0">
                <a:latin typeface="Arial" panose="020B0604020202020204" pitchFamily="34" charset="0"/>
                <a:ea typeface="Times New Roman" panose="02020603050405020304" pitchFamily="18" charset="0"/>
                <a:cs typeface="Times New Roman" panose="02020603050405020304" pitchFamily="18" charset="0"/>
              </a:rPr>
              <a:t>children </a:t>
            </a:r>
            <a:r>
              <a:rPr lang="en-GB" sz="1200" dirty="0">
                <a:latin typeface="Arial" panose="020B0604020202020204" pitchFamily="34" charset="0"/>
                <a:ea typeface="Times New Roman" panose="02020603050405020304" pitchFamily="18" charset="0"/>
                <a:cs typeface="Times New Roman" panose="02020603050405020304" pitchFamily="18" charset="0"/>
              </a:rPr>
              <a:t>get time to explore </a:t>
            </a:r>
            <a:endParaRPr lang="en-GB" sz="1200" dirty="0" smtClean="0">
              <a:latin typeface="Arial" panose="020B0604020202020204" pitchFamily="34" charset="0"/>
              <a:ea typeface="Times New Roman" panose="02020603050405020304" pitchFamily="18" charset="0"/>
              <a:cs typeface="Times New Roman" panose="02020603050405020304" pitchFamily="18" charset="0"/>
            </a:endParaRPr>
          </a:p>
          <a:p>
            <a:pPr>
              <a:lnSpc>
                <a:spcPct val="105000"/>
              </a:lnSpc>
              <a:spcAft>
                <a:spcPts val="0"/>
              </a:spcAft>
            </a:pPr>
            <a:r>
              <a:rPr lang="en-GB" sz="1200" dirty="0" smtClean="0">
                <a:latin typeface="Arial" panose="020B0604020202020204" pitchFamily="34" charset="0"/>
                <a:ea typeface="Times New Roman" panose="02020603050405020304" pitchFamily="18" charset="0"/>
                <a:cs typeface="Times New Roman" panose="02020603050405020304" pitchFamily="18" charset="0"/>
              </a:rPr>
              <a:t>different devices </a:t>
            </a:r>
            <a:r>
              <a:rPr lang="en-GB" sz="1200" smtClean="0">
                <a:latin typeface="Arial" panose="020B0604020202020204" pitchFamily="34" charset="0"/>
                <a:ea typeface="Times New Roman" panose="02020603050405020304" pitchFamily="18" charset="0"/>
                <a:cs typeface="Times New Roman" panose="02020603050405020304" pitchFamily="18" charset="0"/>
              </a:rPr>
              <a:t>and programs.</a:t>
            </a:r>
            <a:endParaRPr lang="en-GB" sz="1200" dirty="0">
              <a:latin typeface="Calibri" panose="020F0502020204030204" pitchFamily="34" charset="0"/>
              <a:ea typeface="Times New Roman" panose="02020603050405020304" pitchFamily="18" charset="0"/>
              <a:cs typeface="Times New Roman" panose="02020603050405020304" pitchFamily="18" charset="0"/>
            </a:endParaRPr>
          </a:p>
        </p:txBody>
      </p:sp>
      <p:sp>
        <p:nvSpPr>
          <p:cNvPr id="15" name="Rectangle 14">
            <a:extLst>
              <a:ext uri="{FF2B5EF4-FFF2-40B4-BE49-F238E27FC236}">
                <a16:creationId xmlns:a16="http://schemas.microsoft.com/office/drawing/2014/main" id="{F96761C3-13CC-4DF8-BEB8-ACF1991BA218}"/>
              </a:ext>
            </a:extLst>
          </p:cNvPr>
          <p:cNvSpPr/>
          <p:nvPr/>
        </p:nvSpPr>
        <p:spPr>
          <a:xfrm>
            <a:off x="8374184" y="148676"/>
            <a:ext cx="3596143" cy="4164217"/>
          </a:xfrm>
          <a:prstGeom prst="rect">
            <a:avLst/>
          </a:prstGeom>
          <a:solidFill>
            <a:schemeClr val="accent2">
              <a:lumMod val="20000"/>
              <a:lumOff val="80000"/>
            </a:schemeClr>
          </a:solidFill>
          <a:ln>
            <a:solidFill>
              <a:schemeClr val="tx1"/>
            </a:solidFill>
          </a:ln>
        </p:spPr>
        <p:txBody>
          <a:bodyPr wrap="square">
            <a:spAutoFit/>
          </a:bodyPr>
          <a:lstStyle/>
          <a:p>
            <a:pPr>
              <a:lnSpc>
                <a:spcPct val="105000"/>
              </a:lnSpc>
              <a:spcAft>
                <a:spcPts val="0"/>
              </a:spcAft>
            </a:pPr>
            <a:r>
              <a:rPr lang="en-GB" sz="1200" b="1" u="sng" dirty="0">
                <a:latin typeface="Arial" panose="020B0604020202020204" pitchFamily="34" charset="0"/>
                <a:ea typeface="Times New Roman" panose="02020603050405020304" pitchFamily="18" charset="0"/>
                <a:cs typeface="Arial" panose="020B0604020202020204" pitchFamily="34" charset="0"/>
              </a:rPr>
              <a:t>Our strengths and areas for development in </a:t>
            </a:r>
            <a:r>
              <a:rPr lang="en-GB" sz="1200" b="1" u="sng" dirty="0" smtClean="0">
                <a:latin typeface="Arial" panose="020B0604020202020204" pitchFamily="34" charset="0"/>
                <a:ea typeface="Times New Roman" panose="02020603050405020304" pitchFamily="18" charset="0"/>
                <a:cs typeface="Arial" panose="020B0604020202020204" pitchFamily="34" charset="0"/>
              </a:rPr>
              <a:t>Computing</a:t>
            </a:r>
            <a:endParaRPr lang="en-GB" sz="1200" b="1" u="sng" dirty="0">
              <a:latin typeface="Arial" panose="020B0604020202020204" pitchFamily="34" charset="0"/>
              <a:ea typeface="Times New Roman" panose="02020603050405020304" pitchFamily="18" charset="0"/>
              <a:cs typeface="Arial" panose="020B0604020202020204" pitchFamily="34" charset="0"/>
            </a:endParaRPr>
          </a:p>
          <a:p>
            <a:pPr>
              <a:lnSpc>
                <a:spcPct val="105000"/>
              </a:lnSpc>
              <a:spcAft>
                <a:spcPts val="0"/>
              </a:spcAft>
            </a:pPr>
            <a:r>
              <a:rPr lang="en-GB" sz="1200" dirty="0" smtClean="0">
                <a:latin typeface="Arial" panose="020B0604020202020204" pitchFamily="34" charset="0"/>
                <a:ea typeface="Times New Roman" panose="02020603050405020304" pitchFamily="18" charset="0"/>
                <a:cs typeface="Arial" panose="020B0604020202020204" pitchFamily="34" charset="0"/>
              </a:rPr>
              <a:t>Sequencing of the lessons is structured and builds on prior skills and knowledge</a:t>
            </a:r>
          </a:p>
          <a:p>
            <a:pPr>
              <a:lnSpc>
                <a:spcPct val="105000"/>
              </a:lnSpc>
              <a:spcAft>
                <a:spcPts val="0"/>
              </a:spcAft>
            </a:pPr>
            <a:r>
              <a:rPr lang="en-GB" sz="1200" dirty="0" smtClean="0">
                <a:latin typeface="Arial" panose="020B0604020202020204" pitchFamily="34" charset="0"/>
                <a:ea typeface="Times New Roman" panose="02020603050405020304" pitchFamily="18" charset="0"/>
                <a:cs typeface="Arial" panose="020B0604020202020204" pitchFamily="34" charset="0"/>
              </a:rPr>
              <a:t>Children are given opportunities to explore new devices and programs.</a:t>
            </a:r>
          </a:p>
          <a:p>
            <a:pPr>
              <a:lnSpc>
                <a:spcPct val="105000"/>
              </a:lnSpc>
              <a:spcAft>
                <a:spcPts val="0"/>
              </a:spcAft>
            </a:pPr>
            <a:r>
              <a:rPr lang="en-GB" sz="1200" dirty="0" smtClean="0">
                <a:latin typeface="Arial" panose="020B0604020202020204" pitchFamily="34" charset="0"/>
                <a:ea typeface="Times New Roman" panose="02020603050405020304" pitchFamily="18" charset="0"/>
                <a:cs typeface="Arial" panose="020B0604020202020204" pitchFamily="34" charset="0"/>
              </a:rPr>
              <a:t>At the start of all lessons, the Knowledge Organiser and key vocabulary is discussed – which consolidates the learning and skills used previously and which new skills will be developed further.</a:t>
            </a:r>
          </a:p>
          <a:p>
            <a:pPr>
              <a:lnSpc>
                <a:spcPct val="105000"/>
              </a:lnSpc>
              <a:spcAft>
                <a:spcPts val="0"/>
              </a:spcAft>
            </a:pPr>
            <a:r>
              <a:rPr lang="en-GB" sz="1200" dirty="0" smtClean="0">
                <a:latin typeface="Arial" panose="020B0604020202020204" pitchFamily="34" charset="0"/>
                <a:ea typeface="Times New Roman" panose="02020603050405020304" pitchFamily="18" charset="0"/>
                <a:cs typeface="Arial" panose="020B0604020202020204" pitchFamily="34" charset="0"/>
              </a:rPr>
              <a:t>Children are given time to reflect and adapt their learning at the end of every session.</a:t>
            </a:r>
            <a:endParaRPr lang="en-GB" sz="1200" dirty="0">
              <a:latin typeface="Arial" panose="020B0604020202020204" pitchFamily="34" charset="0"/>
              <a:ea typeface="Times New Roman" panose="02020603050405020304" pitchFamily="18" charset="0"/>
              <a:cs typeface="Arial" panose="020B0604020202020204" pitchFamily="34" charset="0"/>
            </a:endParaRPr>
          </a:p>
          <a:p>
            <a:pPr>
              <a:lnSpc>
                <a:spcPct val="105000"/>
              </a:lnSpc>
              <a:spcAft>
                <a:spcPts val="0"/>
              </a:spcAft>
            </a:pPr>
            <a:r>
              <a:rPr lang="en-GB" sz="1200" b="1" dirty="0">
                <a:latin typeface="Arial" panose="020B0604020202020204" pitchFamily="34" charset="0"/>
                <a:ea typeface="Times New Roman" panose="02020603050405020304" pitchFamily="18" charset="0"/>
                <a:cs typeface="Arial" panose="020B0604020202020204" pitchFamily="34" charset="0"/>
              </a:rPr>
              <a:t>Areas for development</a:t>
            </a:r>
          </a:p>
          <a:p>
            <a:pPr>
              <a:lnSpc>
                <a:spcPct val="105000"/>
              </a:lnSpc>
              <a:spcAft>
                <a:spcPts val="0"/>
              </a:spcAft>
            </a:pPr>
            <a:r>
              <a:rPr lang="en-GB" sz="1200" dirty="0" smtClean="0">
                <a:latin typeface="Arial" panose="020B0604020202020204" pitchFamily="34" charset="0"/>
                <a:ea typeface="Times New Roman" panose="02020603050405020304" pitchFamily="18" charset="0"/>
                <a:cs typeface="Arial" panose="020B0604020202020204" pitchFamily="34" charset="0"/>
              </a:rPr>
              <a:t>Embed all four units of work throughout a full academic year (Started this cycle December 2022)</a:t>
            </a:r>
          </a:p>
          <a:p>
            <a:pPr>
              <a:lnSpc>
                <a:spcPct val="105000"/>
              </a:lnSpc>
              <a:spcAft>
                <a:spcPts val="0"/>
              </a:spcAft>
            </a:pPr>
            <a:r>
              <a:rPr lang="en-GB" sz="1200" dirty="0" smtClean="0">
                <a:latin typeface="Arial" panose="020B0604020202020204" pitchFamily="34" charset="0"/>
                <a:ea typeface="Times New Roman" panose="02020603050405020304" pitchFamily="18" charset="0"/>
                <a:cs typeface="Arial" panose="020B0604020202020204" pitchFamily="34" charset="0"/>
              </a:rPr>
              <a:t>Evaluate the impact of the scheme after it’s initial trial</a:t>
            </a:r>
          </a:p>
          <a:p>
            <a:pPr>
              <a:lnSpc>
                <a:spcPct val="105000"/>
              </a:lnSpc>
              <a:spcAft>
                <a:spcPts val="0"/>
              </a:spcAft>
            </a:pPr>
            <a:r>
              <a:rPr lang="en-GB" sz="1200" dirty="0" smtClean="0">
                <a:latin typeface="Arial" panose="020B0604020202020204" pitchFamily="34" charset="0"/>
                <a:ea typeface="Times New Roman" panose="02020603050405020304" pitchFamily="18" charset="0"/>
                <a:cs typeface="Arial" panose="020B0604020202020204" pitchFamily="34" charset="0"/>
              </a:rPr>
              <a:t>Provide opportunities for staff to see the computing lead deliver a lesson</a:t>
            </a:r>
          </a:p>
          <a:p>
            <a:pPr>
              <a:lnSpc>
                <a:spcPct val="105000"/>
              </a:lnSpc>
              <a:spcAft>
                <a:spcPts val="0"/>
              </a:spcAft>
            </a:pPr>
            <a:endParaRPr lang="en-GB" sz="1200" b="1" dirty="0">
              <a:latin typeface="Arial" panose="020B0604020202020204" pitchFamily="34" charset="0"/>
              <a:ea typeface="Times New Roman" panose="02020603050405020304" pitchFamily="18" charset="0"/>
              <a:cs typeface="Arial" panose="020B0604020202020204" pitchFamily="34" charset="0"/>
            </a:endParaRPr>
          </a:p>
        </p:txBody>
      </p:sp>
      <p:sp>
        <p:nvSpPr>
          <p:cNvPr id="17" name="Rectangle 16">
            <a:extLst>
              <a:ext uri="{FF2B5EF4-FFF2-40B4-BE49-F238E27FC236}">
                <a16:creationId xmlns:a16="http://schemas.microsoft.com/office/drawing/2014/main" id="{EF5E69B4-5668-469F-B2F0-CAED612D9816}"/>
              </a:ext>
            </a:extLst>
          </p:cNvPr>
          <p:cNvSpPr/>
          <p:nvPr/>
        </p:nvSpPr>
        <p:spPr>
          <a:xfrm>
            <a:off x="4243415" y="3281950"/>
            <a:ext cx="3999205" cy="1800493"/>
          </a:xfrm>
          <a:prstGeom prst="rect">
            <a:avLst/>
          </a:prstGeom>
          <a:solidFill>
            <a:schemeClr val="accent2">
              <a:lumMod val="20000"/>
              <a:lumOff val="80000"/>
            </a:schemeClr>
          </a:solidFill>
          <a:ln>
            <a:solidFill>
              <a:schemeClr val="tx1"/>
            </a:solidFill>
          </a:ln>
        </p:spPr>
        <p:txBody>
          <a:bodyPr wrap="square">
            <a:spAutoFit/>
          </a:bodyPr>
          <a:lstStyle/>
          <a:p>
            <a:pPr>
              <a:lnSpc>
                <a:spcPct val="105000"/>
              </a:lnSpc>
              <a:spcAft>
                <a:spcPts val="0"/>
              </a:spcAft>
            </a:pPr>
            <a:r>
              <a:rPr lang="en-GB" sz="1200" b="1" u="sng" dirty="0">
                <a:latin typeface="Arial" panose="020B0604020202020204" pitchFamily="34" charset="0"/>
                <a:ea typeface="Times New Roman" panose="02020603050405020304" pitchFamily="18" charset="0"/>
                <a:cs typeface="Arial" panose="020B0604020202020204" pitchFamily="34" charset="0"/>
              </a:rPr>
              <a:t>Assessment in </a:t>
            </a:r>
            <a:r>
              <a:rPr lang="en-GB" sz="1200" b="1" u="sng" dirty="0" smtClean="0">
                <a:latin typeface="Arial" panose="020B0604020202020204" pitchFamily="34" charset="0"/>
                <a:ea typeface="Times New Roman" panose="02020603050405020304" pitchFamily="18" charset="0"/>
                <a:cs typeface="Arial" panose="020B0604020202020204" pitchFamily="34" charset="0"/>
              </a:rPr>
              <a:t>Computing</a:t>
            </a:r>
          </a:p>
          <a:p>
            <a:pPr>
              <a:lnSpc>
                <a:spcPct val="105000"/>
              </a:lnSpc>
              <a:spcAft>
                <a:spcPts val="0"/>
              </a:spcAft>
            </a:pPr>
            <a:r>
              <a:rPr lang="en-GB" sz="1200" dirty="0" smtClean="0">
                <a:latin typeface="Arial" panose="020B0604020202020204" pitchFamily="34" charset="0"/>
                <a:ea typeface="Times New Roman" panose="02020603050405020304" pitchFamily="18" charset="0"/>
                <a:cs typeface="Arial" panose="020B0604020202020204" pitchFamily="34" charset="0"/>
              </a:rPr>
              <a:t>At the end of every session there is an opportunity to reflect and review any difficulties that arose.</a:t>
            </a:r>
          </a:p>
          <a:p>
            <a:pPr>
              <a:lnSpc>
                <a:spcPct val="105000"/>
              </a:lnSpc>
              <a:spcAft>
                <a:spcPts val="0"/>
              </a:spcAft>
            </a:pPr>
            <a:r>
              <a:rPr lang="en-GB" sz="1200" dirty="0" smtClean="0">
                <a:latin typeface="Arial" panose="020B0604020202020204" pitchFamily="34" charset="0"/>
                <a:ea typeface="Times New Roman" panose="02020603050405020304" pitchFamily="18" charset="0"/>
                <a:cs typeface="Arial" panose="020B0604020202020204" pitchFamily="34" charset="0"/>
              </a:rPr>
              <a:t>At </a:t>
            </a:r>
            <a:r>
              <a:rPr lang="en-GB" sz="1200" dirty="0">
                <a:latin typeface="Arial" panose="020B0604020202020204" pitchFamily="34" charset="0"/>
                <a:ea typeface="Times New Roman" panose="02020603050405020304" pitchFamily="18" charset="0"/>
                <a:cs typeface="Arial" panose="020B0604020202020204" pitchFamily="34" charset="0"/>
              </a:rPr>
              <a:t>the end of each unit staff complete the matching assessment grid.</a:t>
            </a:r>
          </a:p>
          <a:p>
            <a:pPr marL="171450" lvl="0" indent="-171450">
              <a:buFont typeface="Arial" panose="020B0604020202020204" pitchFamily="34" charset="0"/>
              <a:buChar char="•"/>
            </a:pPr>
            <a:r>
              <a:rPr lang="en-GB" sz="1200" dirty="0">
                <a:latin typeface="Arial" panose="020B0604020202020204" pitchFamily="34" charset="0"/>
                <a:ea typeface="Times New Roman" panose="02020603050405020304" pitchFamily="18" charset="0"/>
                <a:cs typeface="Arial" panose="020B0604020202020204" pitchFamily="34" charset="0"/>
              </a:rPr>
              <a:t>This is then shared with the </a:t>
            </a:r>
            <a:r>
              <a:rPr lang="en-GB" sz="1200" dirty="0" smtClean="0">
                <a:latin typeface="Arial" panose="020B0604020202020204" pitchFamily="34" charset="0"/>
                <a:ea typeface="Times New Roman" panose="02020603050405020304" pitchFamily="18" charset="0"/>
                <a:cs typeface="Arial" panose="020B0604020202020204" pitchFamily="34" charset="0"/>
              </a:rPr>
              <a:t>Computer </a:t>
            </a:r>
            <a:r>
              <a:rPr lang="en-GB" sz="1200" dirty="0">
                <a:latin typeface="Arial" panose="020B0604020202020204" pitchFamily="34" charset="0"/>
                <a:ea typeface="Times New Roman" panose="02020603050405020304" pitchFamily="18" charset="0"/>
                <a:cs typeface="Arial" panose="020B0604020202020204" pitchFamily="34" charset="0"/>
              </a:rPr>
              <a:t>lead.</a:t>
            </a:r>
          </a:p>
          <a:p>
            <a:pPr marL="171450" lvl="0" indent="-171450">
              <a:buFont typeface="Arial" panose="020B0604020202020204" pitchFamily="34" charset="0"/>
              <a:buChar char="•"/>
            </a:pPr>
            <a:r>
              <a:rPr lang="en-GB" sz="1200" dirty="0">
                <a:latin typeface="Arial" panose="020B0604020202020204" pitchFamily="34" charset="0"/>
                <a:ea typeface="Times New Roman" panose="02020603050405020304" pitchFamily="18" charset="0"/>
                <a:cs typeface="Arial" panose="020B0604020202020204" pitchFamily="34" charset="0"/>
              </a:rPr>
              <a:t>The </a:t>
            </a:r>
            <a:r>
              <a:rPr lang="en-GB" sz="1200" dirty="0" smtClean="0">
                <a:latin typeface="Arial" panose="020B0604020202020204" pitchFamily="34" charset="0"/>
                <a:ea typeface="Times New Roman" panose="02020603050405020304" pitchFamily="18" charset="0"/>
                <a:cs typeface="Arial" panose="020B0604020202020204" pitchFamily="34" charset="0"/>
              </a:rPr>
              <a:t>Computer lead </a:t>
            </a:r>
            <a:r>
              <a:rPr lang="en-GB" sz="1200" dirty="0">
                <a:latin typeface="Arial" panose="020B0604020202020204" pitchFamily="34" charset="0"/>
                <a:ea typeface="Times New Roman" panose="02020603050405020304" pitchFamily="18" charset="0"/>
                <a:cs typeface="Arial" panose="020B0604020202020204" pitchFamily="34" charset="0"/>
              </a:rPr>
              <a:t>uses this to inform </a:t>
            </a:r>
            <a:r>
              <a:rPr lang="en-GB" sz="1200" dirty="0" smtClean="0">
                <a:latin typeface="Arial" panose="020B0604020202020204" pitchFamily="34" charset="0"/>
                <a:ea typeface="Times New Roman" panose="02020603050405020304" pitchFamily="18" charset="0"/>
                <a:cs typeface="Arial" panose="020B0604020202020204" pitchFamily="34" charset="0"/>
              </a:rPr>
              <a:t>the planning of future units making sure that all the children's needs are met.</a:t>
            </a:r>
            <a:endParaRPr lang="en-GB" sz="1200" dirty="0">
              <a:latin typeface="Arial" panose="020B0604020202020204" pitchFamily="34" charset="0"/>
              <a:ea typeface="Times New Roman" panose="02020603050405020304" pitchFamily="18" charset="0"/>
              <a:cs typeface="Arial" panose="020B0604020202020204" pitchFamily="34" charset="0"/>
            </a:endParaRPr>
          </a:p>
        </p:txBody>
      </p:sp>
      <p:sp>
        <p:nvSpPr>
          <p:cNvPr id="20" name="TextBox 19">
            <a:extLst>
              <a:ext uri="{FF2B5EF4-FFF2-40B4-BE49-F238E27FC236}">
                <a16:creationId xmlns:a16="http://schemas.microsoft.com/office/drawing/2014/main" id="{B38CF7FB-F214-4D89-B1EB-C402DA7A01AC}"/>
              </a:ext>
            </a:extLst>
          </p:cNvPr>
          <p:cNvSpPr txBox="1"/>
          <p:nvPr/>
        </p:nvSpPr>
        <p:spPr>
          <a:xfrm>
            <a:off x="112652" y="6553766"/>
            <a:ext cx="678391" cy="246221"/>
          </a:xfrm>
          <a:prstGeom prst="rect">
            <a:avLst/>
          </a:prstGeom>
          <a:noFill/>
        </p:spPr>
        <p:txBody>
          <a:bodyPr wrap="none" rtlCol="0">
            <a:spAutoFit/>
          </a:bodyPr>
          <a:lstStyle/>
          <a:p>
            <a:r>
              <a:rPr lang="en-GB" sz="1000" dirty="0" smtClean="0">
                <a:latin typeface="Arial" panose="020B0604020202020204" pitchFamily="34" charset="0"/>
                <a:cs typeface="Arial" panose="020B0604020202020204" pitchFamily="34" charset="0"/>
              </a:rPr>
              <a:t>03/05/23</a:t>
            </a:r>
            <a:endParaRPr lang="en-GB" sz="1000" dirty="0">
              <a:latin typeface="Arial" panose="020B0604020202020204" pitchFamily="34" charset="0"/>
              <a:cs typeface="Arial" panose="020B0604020202020204" pitchFamily="34" charset="0"/>
            </a:endParaRPr>
          </a:p>
        </p:txBody>
      </p:sp>
      <p:sp>
        <p:nvSpPr>
          <p:cNvPr id="11" name="TextBox 10">
            <a:extLst>
              <a:ext uri="{FF2B5EF4-FFF2-40B4-BE49-F238E27FC236}">
                <a16:creationId xmlns:a16="http://schemas.microsoft.com/office/drawing/2014/main" id="{4A1A7E27-7642-457C-BCCF-137E6B47CAFA}"/>
              </a:ext>
            </a:extLst>
          </p:cNvPr>
          <p:cNvSpPr txBox="1"/>
          <p:nvPr/>
        </p:nvSpPr>
        <p:spPr>
          <a:xfrm>
            <a:off x="4243416" y="148676"/>
            <a:ext cx="3999205" cy="977191"/>
          </a:xfrm>
          <a:prstGeom prst="rect">
            <a:avLst/>
          </a:prstGeom>
          <a:solidFill>
            <a:schemeClr val="accent2">
              <a:lumMod val="20000"/>
              <a:lumOff val="80000"/>
            </a:schemeClr>
          </a:solidFill>
          <a:ln>
            <a:solidFill>
              <a:schemeClr val="tx1"/>
            </a:solidFill>
          </a:ln>
        </p:spPr>
        <p:style>
          <a:lnRef idx="2">
            <a:schemeClr val="accent2"/>
          </a:lnRef>
          <a:fillRef idx="1">
            <a:schemeClr val="lt1"/>
          </a:fillRef>
          <a:effectRef idx="0">
            <a:schemeClr val="accent2"/>
          </a:effectRef>
          <a:fontRef idx="minor">
            <a:schemeClr val="dk1"/>
          </a:fontRef>
        </p:style>
        <p:txBody>
          <a:bodyPr wrap="square" rtlCol="0">
            <a:spAutoFit/>
          </a:bodyPr>
          <a:lstStyle/>
          <a:p>
            <a:r>
              <a:rPr lang="en-GB" sz="1150" b="1" u="sng" dirty="0">
                <a:latin typeface="Arial" panose="020B0604020202020204" pitchFamily="34" charset="0"/>
                <a:cs typeface="Arial" panose="020B0604020202020204" pitchFamily="34" charset="0"/>
              </a:rPr>
              <a:t>Our Curriculum</a:t>
            </a:r>
          </a:p>
          <a:p>
            <a:r>
              <a:rPr lang="en-GB" sz="1150" dirty="0" smtClean="0">
                <a:latin typeface="Arial" panose="020B0604020202020204" pitchFamily="34" charset="0"/>
                <a:cs typeface="Arial" panose="020B0604020202020204" pitchFamily="34" charset="0"/>
              </a:rPr>
              <a:t>Our Computing curriculum is based on the Teach Computing scheme that follows the National Curriculum 2014.  The different areas of the scheme are then adapted to suit the mixed class structure we have in our schools. </a:t>
            </a:r>
            <a:endParaRPr lang="en-GB" sz="1150" dirty="0">
              <a:latin typeface="Arial" panose="020B0604020202020204" pitchFamily="34" charset="0"/>
              <a:cs typeface="Arial" panose="020B0604020202020204" pitchFamily="34" charset="0"/>
            </a:endParaRPr>
          </a:p>
        </p:txBody>
      </p:sp>
      <p:sp>
        <p:nvSpPr>
          <p:cNvPr id="12" name="Rectangle 11">
            <a:extLst>
              <a:ext uri="{FF2B5EF4-FFF2-40B4-BE49-F238E27FC236}">
                <a16:creationId xmlns:a16="http://schemas.microsoft.com/office/drawing/2014/main" id="{C0A5BA85-7039-4023-B852-3CCA2B876C14}"/>
              </a:ext>
            </a:extLst>
          </p:cNvPr>
          <p:cNvSpPr/>
          <p:nvPr/>
        </p:nvSpPr>
        <p:spPr>
          <a:xfrm>
            <a:off x="4243415" y="5142481"/>
            <a:ext cx="3999205" cy="1255728"/>
          </a:xfrm>
          <a:prstGeom prst="rect">
            <a:avLst/>
          </a:prstGeom>
          <a:solidFill>
            <a:schemeClr val="accent2">
              <a:lumMod val="40000"/>
              <a:lumOff val="60000"/>
            </a:schemeClr>
          </a:solidFill>
          <a:ln>
            <a:solidFill>
              <a:schemeClr val="tx1"/>
            </a:solidFill>
          </a:ln>
        </p:spPr>
        <p:txBody>
          <a:bodyPr wrap="square">
            <a:spAutoFit/>
          </a:bodyPr>
          <a:lstStyle/>
          <a:p>
            <a:pPr>
              <a:lnSpc>
                <a:spcPct val="105000"/>
              </a:lnSpc>
              <a:spcAft>
                <a:spcPts val="0"/>
              </a:spcAft>
            </a:pPr>
            <a:r>
              <a:rPr lang="en-GB" sz="1200" b="1" u="sng" dirty="0">
                <a:latin typeface="Arial" panose="020B0604020202020204" pitchFamily="34" charset="0"/>
                <a:ea typeface="Times New Roman" panose="02020603050405020304" pitchFamily="18" charset="0"/>
                <a:cs typeface="Times New Roman" panose="02020603050405020304" pitchFamily="18" charset="0"/>
              </a:rPr>
              <a:t>Children know more and remember more</a:t>
            </a:r>
          </a:p>
          <a:p>
            <a:pPr>
              <a:lnSpc>
                <a:spcPct val="105000"/>
              </a:lnSpc>
              <a:spcAft>
                <a:spcPts val="0"/>
              </a:spcAft>
            </a:pPr>
            <a:r>
              <a:rPr lang="en-GB" sz="1200" dirty="0">
                <a:latin typeface="Arial" panose="020B0604020202020204" pitchFamily="34" charset="0"/>
                <a:ea typeface="Times New Roman" panose="02020603050405020304" pitchFamily="18" charset="0"/>
                <a:cs typeface="Times New Roman" panose="02020603050405020304" pitchFamily="18" charset="0"/>
              </a:rPr>
              <a:t>The </a:t>
            </a:r>
            <a:r>
              <a:rPr lang="en-GB" sz="1200" dirty="0" smtClean="0">
                <a:latin typeface="Arial" panose="020B0604020202020204" pitchFamily="34" charset="0"/>
                <a:ea typeface="Times New Roman" panose="02020603050405020304" pitchFamily="18" charset="0"/>
                <a:cs typeface="Times New Roman" panose="02020603050405020304" pitchFamily="18" charset="0"/>
              </a:rPr>
              <a:t>Computer </a:t>
            </a:r>
            <a:r>
              <a:rPr lang="en-GB" sz="1200" dirty="0">
                <a:latin typeface="Arial" panose="020B0604020202020204" pitchFamily="34" charset="0"/>
                <a:ea typeface="Times New Roman" panose="02020603050405020304" pitchFamily="18" charset="0"/>
                <a:cs typeface="Times New Roman" panose="02020603050405020304" pitchFamily="18" charset="0"/>
              </a:rPr>
              <a:t>lead plans lessons for all </a:t>
            </a:r>
            <a:r>
              <a:rPr lang="en-GB" sz="1200" dirty="0" smtClean="0">
                <a:latin typeface="Arial" panose="020B0604020202020204" pitchFamily="34" charset="0"/>
                <a:ea typeface="Times New Roman" panose="02020603050405020304" pitchFamily="18" charset="0"/>
                <a:cs typeface="Times New Roman" panose="02020603050405020304" pitchFamily="18" charset="0"/>
              </a:rPr>
              <a:t>groups </a:t>
            </a:r>
          </a:p>
          <a:p>
            <a:pPr>
              <a:lnSpc>
                <a:spcPct val="105000"/>
              </a:lnSpc>
              <a:spcAft>
                <a:spcPts val="0"/>
              </a:spcAft>
            </a:pPr>
            <a:r>
              <a:rPr lang="en-GB" sz="1200" dirty="0" smtClean="0">
                <a:latin typeface="Arial" panose="020B0604020202020204" pitchFamily="34" charset="0"/>
                <a:ea typeface="Times New Roman" panose="02020603050405020304" pitchFamily="18" charset="0"/>
                <a:cs typeface="Times New Roman" panose="02020603050405020304" pitchFamily="18" charset="0"/>
              </a:rPr>
              <a:t>ensuring </a:t>
            </a:r>
            <a:r>
              <a:rPr lang="en-GB" sz="1200" dirty="0">
                <a:latin typeface="Arial" panose="020B0604020202020204" pitchFamily="34" charset="0"/>
                <a:ea typeface="Times New Roman" panose="02020603050405020304" pitchFamily="18" charset="0"/>
                <a:cs typeface="Times New Roman" panose="02020603050405020304" pitchFamily="18" charset="0"/>
              </a:rPr>
              <a:t>that all lessons include a recap </a:t>
            </a:r>
            <a:r>
              <a:rPr lang="en-GB" sz="1200" dirty="0" smtClean="0">
                <a:latin typeface="Arial" panose="020B0604020202020204" pitchFamily="34" charset="0"/>
                <a:ea typeface="Times New Roman" panose="02020603050405020304" pitchFamily="18" charset="0"/>
                <a:cs typeface="Times New Roman" panose="02020603050405020304" pitchFamily="18" charset="0"/>
              </a:rPr>
              <a:t>of </a:t>
            </a:r>
            <a:r>
              <a:rPr lang="en-GB" sz="1200" dirty="0">
                <a:latin typeface="Arial" panose="020B0604020202020204" pitchFamily="34" charset="0"/>
                <a:ea typeface="Times New Roman" panose="02020603050405020304" pitchFamily="18" charset="0"/>
                <a:cs typeface="Times New Roman" panose="02020603050405020304" pitchFamily="18" charset="0"/>
              </a:rPr>
              <a:t>prior </a:t>
            </a:r>
            <a:r>
              <a:rPr lang="en-GB" sz="1200" dirty="0" smtClean="0">
                <a:latin typeface="Arial" panose="020B0604020202020204" pitchFamily="34" charset="0"/>
                <a:ea typeface="Times New Roman" panose="02020603050405020304" pitchFamily="18" charset="0"/>
                <a:cs typeface="Times New Roman" panose="02020603050405020304" pitchFamily="18" charset="0"/>
              </a:rPr>
              <a:t>learning, progression of learning is sequenced</a:t>
            </a:r>
          </a:p>
          <a:p>
            <a:pPr>
              <a:lnSpc>
                <a:spcPct val="105000"/>
              </a:lnSpc>
              <a:spcAft>
                <a:spcPts val="0"/>
              </a:spcAft>
            </a:pPr>
            <a:r>
              <a:rPr lang="en-GB" sz="1200" dirty="0" smtClean="0">
                <a:latin typeface="Arial" panose="020B0604020202020204" pitchFamily="34" charset="0"/>
                <a:ea typeface="Times New Roman" panose="02020603050405020304" pitchFamily="18" charset="0"/>
                <a:cs typeface="Times New Roman" panose="02020603050405020304" pitchFamily="18" charset="0"/>
              </a:rPr>
              <a:t>across both Key Stages </a:t>
            </a:r>
            <a:r>
              <a:rPr lang="en-GB" sz="1200" dirty="0">
                <a:latin typeface="Arial" panose="020B0604020202020204" pitchFamily="34" charset="0"/>
                <a:ea typeface="Times New Roman" panose="02020603050405020304" pitchFamily="18" charset="0"/>
                <a:cs typeface="Times New Roman" panose="02020603050405020304" pitchFamily="18" charset="0"/>
              </a:rPr>
              <a:t>and the </a:t>
            </a:r>
            <a:r>
              <a:rPr lang="en-GB" sz="1200" dirty="0" smtClean="0">
                <a:latin typeface="Arial" panose="020B0604020202020204" pitchFamily="34" charset="0"/>
                <a:ea typeface="Times New Roman" panose="02020603050405020304" pitchFamily="18" charset="0"/>
                <a:cs typeface="Times New Roman" panose="02020603050405020304" pitchFamily="18" charset="0"/>
              </a:rPr>
              <a:t>full coverage of the National Curriculum is met.</a:t>
            </a:r>
            <a:endParaRPr lang="en-GB" sz="1200" dirty="0">
              <a:latin typeface="Calibri" panose="020F0502020204030204" pitchFamily="34" charset="0"/>
              <a:ea typeface="Times New Roman" panose="02020603050405020304" pitchFamily="18" charset="0"/>
              <a:cs typeface="Times New Roman" panose="02020603050405020304" pitchFamily="18" charset="0"/>
            </a:endParaRPr>
          </a:p>
        </p:txBody>
      </p:sp>
      <p:sp>
        <p:nvSpPr>
          <p:cNvPr id="14" name="TextBox 13">
            <a:extLst>
              <a:ext uri="{FF2B5EF4-FFF2-40B4-BE49-F238E27FC236}">
                <a16:creationId xmlns:a16="http://schemas.microsoft.com/office/drawing/2014/main" id="{3C2278DD-E4FA-42B4-AB79-A204EB17F23A}"/>
              </a:ext>
            </a:extLst>
          </p:cNvPr>
          <p:cNvSpPr txBox="1"/>
          <p:nvPr/>
        </p:nvSpPr>
        <p:spPr>
          <a:xfrm>
            <a:off x="316153" y="1901956"/>
            <a:ext cx="3561727" cy="830997"/>
          </a:xfrm>
          <a:prstGeom prst="rect">
            <a:avLst/>
          </a:prstGeom>
          <a:solidFill>
            <a:schemeClr val="accent2">
              <a:lumMod val="5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2">
              <a:shade val="50000"/>
            </a:schemeClr>
          </a:lnRef>
          <a:fillRef idx="1">
            <a:schemeClr val="accent2"/>
          </a:fillRef>
          <a:effectRef idx="0">
            <a:schemeClr val="accent2"/>
          </a:effectRef>
          <a:fontRef idx="minor">
            <a:schemeClr val="lt1"/>
          </a:fontRef>
        </p:style>
        <p:txBody>
          <a:bodyPr wrap="square" rtlCol="0">
            <a:spAutoFit/>
          </a:bodyPr>
          <a:lstStyle/>
          <a:p>
            <a:pPr algn="ctr"/>
            <a:r>
              <a:rPr lang="en-GB" sz="2400" b="1" dirty="0">
                <a:solidFill>
                  <a:schemeClr val="accent2">
                    <a:lumMod val="20000"/>
                    <a:lumOff val="80000"/>
                  </a:schemeClr>
                </a:solidFill>
                <a:latin typeface="Comic Sans MS" panose="030F0702030302020204" pitchFamily="66" charset="0"/>
                <a:cs typeface="Arial" panose="020B0604020202020204" pitchFamily="34" charset="0"/>
              </a:rPr>
              <a:t>Computing Systems and Networks </a:t>
            </a:r>
            <a:endParaRPr lang="en-GB" sz="2400" b="1" dirty="0" smtClean="0">
              <a:solidFill>
                <a:schemeClr val="accent2">
                  <a:lumMod val="20000"/>
                  <a:lumOff val="80000"/>
                </a:schemeClr>
              </a:solidFill>
              <a:latin typeface="Comic Sans MS" panose="030F0702030302020204" pitchFamily="66" charset="0"/>
              <a:cs typeface="Arial" panose="020B0604020202020204" pitchFamily="34" charset="0"/>
            </a:endParaRPr>
          </a:p>
        </p:txBody>
      </p:sp>
      <p:sp>
        <p:nvSpPr>
          <p:cNvPr id="16" name="TextBox 15">
            <a:extLst>
              <a:ext uri="{FF2B5EF4-FFF2-40B4-BE49-F238E27FC236}">
                <a16:creationId xmlns:a16="http://schemas.microsoft.com/office/drawing/2014/main" id="{3C2278DD-E4FA-42B4-AB79-A204EB17F23A}"/>
              </a:ext>
            </a:extLst>
          </p:cNvPr>
          <p:cNvSpPr txBox="1"/>
          <p:nvPr/>
        </p:nvSpPr>
        <p:spPr>
          <a:xfrm>
            <a:off x="316153" y="4168042"/>
            <a:ext cx="3585342" cy="831600"/>
          </a:xfrm>
          <a:prstGeom prst="rect">
            <a:avLst/>
          </a:prstGeom>
          <a:solidFill>
            <a:schemeClr val="accent2">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2">
              <a:shade val="50000"/>
            </a:schemeClr>
          </a:lnRef>
          <a:fillRef idx="1">
            <a:schemeClr val="accent2"/>
          </a:fillRef>
          <a:effectRef idx="0">
            <a:schemeClr val="accent2"/>
          </a:effectRef>
          <a:fontRef idx="minor">
            <a:schemeClr val="lt1"/>
          </a:fontRef>
        </p:style>
        <p:txBody>
          <a:bodyPr wrap="square" rtlCol="0" anchor="ctr">
            <a:spAutoFit/>
          </a:bodyPr>
          <a:lstStyle/>
          <a:p>
            <a:pPr algn="ctr"/>
            <a:r>
              <a:rPr lang="en-GB" sz="2400" b="1" dirty="0" smtClean="0">
                <a:solidFill>
                  <a:schemeClr val="accent2">
                    <a:lumMod val="75000"/>
                  </a:schemeClr>
                </a:solidFill>
                <a:latin typeface="Comic Sans MS" panose="030F0702030302020204" pitchFamily="66" charset="0"/>
                <a:cs typeface="Arial" panose="020B0604020202020204" pitchFamily="34" charset="0"/>
              </a:rPr>
              <a:t>Programming</a:t>
            </a:r>
            <a:endParaRPr lang="en-GB" sz="800" b="1" dirty="0" smtClean="0">
              <a:solidFill>
                <a:schemeClr val="accent2">
                  <a:lumMod val="75000"/>
                </a:schemeClr>
              </a:solidFill>
              <a:latin typeface="Comic Sans MS" panose="030F0702030302020204" pitchFamily="66" charset="0"/>
              <a:cs typeface="Arial" panose="020B0604020202020204" pitchFamily="34" charset="0"/>
            </a:endParaRPr>
          </a:p>
        </p:txBody>
      </p:sp>
      <p:sp>
        <p:nvSpPr>
          <p:cNvPr id="18" name="TextBox 17">
            <a:extLst>
              <a:ext uri="{FF2B5EF4-FFF2-40B4-BE49-F238E27FC236}">
                <a16:creationId xmlns:a16="http://schemas.microsoft.com/office/drawing/2014/main" id="{3C2278DD-E4FA-42B4-AB79-A204EB17F23A}"/>
              </a:ext>
            </a:extLst>
          </p:cNvPr>
          <p:cNvSpPr txBox="1"/>
          <p:nvPr/>
        </p:nvSpPr>
        <p:spPr>
          <a:xfrm>
            <a:off x="316153" y="5301688"/>
            <a:ext cx="3585342" cy="830997"/>
          </a:xfrm>
          <a:prstGeom prst="rect">
            <a:avLst/>
          </a:prstGeom>
          <a:solidFill>
            <a:schemeClr val="accent2">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2">
              <a:shade val="50000"/>
            </a:schemeClr>
          </a:lnRef>
          <a:fillRef idx="1">
            <a:schemeClr val="accent2"/>
          </a:fillRef>
          <a:effectRef idx="0">
            <a:schemeClr val="accent2"/>
          </a:effectRef>
          <a:fontRef idx="minor">
            <a:schemeClr val="lt1"/>
          </a:fontRef>
        </p:style>
        <p:txBody>
          <a:bodyPr wrap="square" rtlCol="0">
            <a:spAutoFit/>
          </a:bodyPr>
          <a:lstStyle/>
          <a:p>
            <a:pPr algn="ctr"/>
            <a:r>
              <a:rPr lang="en-GB" sz="2400" b="1" dirty="0">
                <a:solidFill>
                  <a:schemeClr val="accent2">
                    <a:lumMod val="50000"/>
                  </a:schemeClr>
                </a:solidFill>
                <a:latin typeface="Comic Sans MS" panose="030F0702030302020204" pitchFamily="66" charset="0"/>
                <a:cs typeface="Arial" panose="020B0604020202020204" pitchFamily="34" charset="0"/>
              </a:rPr>
              <a:t>Data and </a:t>
            </a:r>
            <a:endParaRPr lang="en-GB" sz="2400" b="1" dirty="0" smtClean="0">
              <a:solidFill>
                <a:schemeClr val="accent2">
                  <a:lumMod val="50000"/>
                </a:schemeClr>
              </a:solidFill>
              <a:latin typeface="Comic Sans MS" panose="030F0702030302020204" pitchFamily="66" charset="0"/>
              <a:cs typeface="Arial" panose="020B0604020202020204" pitchFamily="34" charset="0"/>
            </a:endParaRPr>
          </a:p>
          <a:p>
            <a:pPr algn="ctr"/>
            <a:r>
              <a:rPr lang="en-GB" sz="2400" b="1" dirty="0" smtClean="0">
                <a:solidFill>
                  <a:schemeClr val="accent2">
                    <a:lumMod val="50000"/>
                  </a:schemeClr>
                </a:solidFill>
                <a:latin typeface="Comic Sans MS" panose="030F0702030302020204" pitchFamily="66" charset="0"/>
                <a:cs typeface="Arial" panose="020B0604020202020204" pitchFamily="34" charset="0"/>
              </a:rPr>
              <a:t>Information </a:t>
            </a:r>
          </a:p>
        </p:txBody>
      </p:sp>
      <p:sp>
        <p:nvSpPr>
          <p:cNvPr id="23" name="TextBox 22">
            <a:extLst>
              <a:ext uri="{FF2B5EF4-FFF2-40B4-BE49-F238E27FC236}">
                <a16:creationId xmlns:a16="http://schemas.microsoft.com/office/drawing/2014/main" id="{3C2278DD-E4FA-42B4-AB79-A204EB17F23A}"/>
              </a:ext>
            </a:extLst>
          </p:cNvPr>
          <p:cNvSpPr txBox="1"/>
          <p:nvPr/>
        </p:nvSpPr>
        <p:spPr>
          <a:xfrm>
            <a:off x="316153" y="3034999"/>
            <a:ext cx="3585342" cy="830997"/>
          </a:xfrm>
          <a:prstGeom prst="rect">
            <a:avLst/>
          </a:prstGeom>
          <a:solidFill>
            <a:schemeClr val="accent2">
              <a:lumMod val="7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2">
              <a:shade val="50000"/>
            </a:schemeClr>
          </a:lnRef>
          <a:fillRef idx="1">
            <a:schemeClr val="accent2"/>
          </a:fillRef>
          <a:effectRef idx="0">
            <a:schemeClr val="accent2"/>
          </a:effectRef>
          <a:fontRef idx="minor">
            <a:schemeClr val="lt1"/>
          </a:fontRef>
        </p:style>
        <p:txBody>
          <a:bodyPr wrap="square" rtlCol="0">
            <a:spAutoFit/>
          </a:bodyPr>
          <a:lstStyle/>
          <a:p>
            <a:pPr algn="ctr"/>
            <a:r>
              <a:rPr lang="en-GB" sz="2400" b="1" dirty="0">
                <a:solidFill>
                  <a:schemeClr val="accent2">
                    <a:lumMod val="40000"/>
                    <a:lumOff val="60000"/>
                  </a:schemeClr>
                </a:solidFill>
                <a:latin typeface="Comic Sans MS" panose="030F0702030302020204" pitchFamily="66" charset="0"/>
                <a:cs typeface="Arial" panose="020B0604020202020204" pitchFamily="34" charset="0"/>
              </a:rPr>
              <a:t>Creating </a:t>
            </a:r>
            <a:endParaRPr lang="en-GB" sz="2400" b="1" dirty="0" smtClean="0">
              <a:solidFill>
                <a:schemeClr val="accent2">
                  <a:lumMod val="40000"/>
                  <a:lumOff val="60000"/>
                </a:schemeClr>
              </a:solidFill>
              <a:latin typeface="Comic Sans MS" panose="030F0702030302020204" pitchFamily="66" charset="0"/>
              <a:cs typeface="Arial" panose="020B0604020202020204" pitchFamily="34" charset="0"/>
            </a:endParaRPr>
          </a:p>
          <a:p>
            <a:pPr algn="ctr"/>
            <a:r>
              <a:rPr lang="en-GB" sz="2400" b="1" dirty="0" smtClean="0">
                <a:solidFill>
                  <a:schemeClr val="accent2">
                    <a:lumMod val="40000"/>
                    <a:lumOff val="60000"/>
                  </a:schemeClr>
                </a:solidFill>
                <a:latin typeface="Comic Sans MS" panose="030F0702030302020204" pitchFamily="66" charset="0"/>
                <a:cs typeface="Arial" panose="020B0604020202020204" pitchFamily="34" charset="0"/>
              </a:rPr>
              <a:t>Media</a:t>
            </a:r>
          </a:p>
        </p:txBody>
      </p:sp>
      <p:sp>
        <p:nvSpPr>
          <p:cNvPr id="21" name="AutoShape 4" descr="data:image/png;base64,%20iVBORw0KGgoAAAANSUhEUgAAANEAAAB5CAYAAACndcRsAAAAAXNSR0IArs4c6QAAAARnQU1BAACxjwv8YQUAAAAJcEhZcwAADsMAAA7DAcdvqGQAACoqSURBVHhe7X0HYBxnmfazTVu06r1Y7k3uNY5TidNMCDmCD3K5I4SDHL2EchDqBQiB3PEntB8OjhyEnxISUhwnxOnFiXtvsuWqXlddW7X7v883O9JaXsuyI2lX9jzJ51nNfDPzzTfv873lKwMDBgwYMGDAgAEDBgwYMGDAgAEDBgwYMGDAgAEDBgwYMGDAgAEDBgwYMGDAgAEDBgwYMDCGMEW34xXjvfwjjYik2Drh3wZGGeNRCFlmLV11lWwnWTFJ/urpMaE5NY7QnIhuxxGcTu05vF7t/aQstagtYe/SjjkGP2u1tkmV/XxkZ3oEaQ1anqbyMPLnRPDYB/rU3wZGFOOJRDp5zP2/V77XDrPbCrvFDJuV+09Fd3RLZJlPP97ZOzyhcjq0euoLDl1fXlscEgvi3ftMGG6ZhoLVGoElJQKnO4wUh5TJ0YfS9D7MuiqEjy8NRnMZGCEMLRTJA508WioosEqLa8WUJRmYvXwBLJZshCNmmMzxhXg48Ppao78G4HaXRX9pCIc1AQyFA2pLmE0D9wxHtP1mk0NtRwpBb0v019nhlDKzHsyWMExSNrP87ov0wGV7S9jlQXGvFx//uEGkEcR4IBGJw3LSpLGivNyBuatmwGpOQVbJYmRkfQAma15yPkkkFP1xKkymtOgvgSmsbSPRrcLAb6FA9Ne5gQTSEEEkUoNQ8EE0tb0Oa6YPvzZINJJIdhINaB/AhoyMFCxcVYCs/MkonnwZMrNvgdVeLk+hPUdE5CY8fGVkGvT0kXM4N2Ewx3llseXWH4pb5uU2HK6Dz/vvaKx/To748Pt7fVomAyOBOG8kaaCThxrIhvzJqQj67Ji9pARzlq1GTuEa2J3T1DFCCJTrcmB+XobITARzCrPUbsIf6oNPko6+qNDp+3JcdrUdjCOtndFfZ0bsfXTwfrHwBU9XJnoZYhFbRuJM5TorhDgHWzqwqboZfdRIfX21Unf3oWLvY7Cm9OLxB0micdBijA8kK4lIHpZNI1DBlFTYLW7YHJm46pabkT/hn4VA01UrS+1DiABePbUYz3/oWnQH41tRZ0NNR2/01wDyUzVB7oveJxQV/lgS6Ptyo3lHC/HKNxgsr0U00J/2Hsc9z2+DTyeRr+d+HNz9VzhSewwSjSySkUQs04AGKihIhTsnHanZOVh85Y0oKFsDh2u2EMjSTyBCWvvrZ5Zg/R3XRXckBvEkMxGV/N/bDuMLazfBx8BCOCTmXO8PsHebaCJbD9b92itZDBKNECisyYRTCVRU5IS7OB3puXlYdMUNooFuhTOVGuhUAhFyZm8g1K8xEgU+wOCUCBSnOaNRf1UfKbLJQqbLhq44XQEG3hGSqUIpbySPVZINMxdloHB6HgqKi7D4Xe9D0cQ7hEBz5Jj9NAIRYlKVZqTCojvW4xh8OpqIwXBYmY3n0yzsbmzXfDOac5FID0L+RnR2h+FvOt1BM/COkCwkouQPaKDCQheyCnNEgtIxa/ENyC26BTbnZHX8TJpG/IDq9h70xvGHeEanPwCPN37q8gf7U7doM93HSRS6A0E8WVGF32yvxLOVtervc0WR2yFVohoU+ceUArPFKSZvGEHf+G9lkgzJUKEkj55SkDfRjUUry9Dbm4Zpc64UH+gf4XDOkMNCsCGEW3yi62aU4IUPx/eJPvHMJrx6tB5TctOje05HdXs38txOfH/VQlw2IT+6d+xR19WLTz+3BTvqPLi8LB8/vG4xJqS7okeHh59vqcCX122G32IRdRasR1f7/di/4zF45CG3rzN8ohFEojWRTh5NA9FUm7u8RBiRgalzr0Be6fu1KNxZCERIc0DTJ54mIpq7vDjS1IZXDteo9OKhGjxfoSX+5r7KpnZUtnSIRgqJdZg4GeuTW7f0+FHt6UKNyDy147kiLcUGC0cbRSLURGZpg+xwZliRnWloohFGIkl0OoGcTid87akonLFSTLibVRDBbLGe0YQbBPoA8fpfiMunFOKfls7A7Yun45Z5k1GYlQqT+NhOpw3LJuarfTfPnYSbZ5dhUqYcE1OIROoUE6+l1482X+CM1yZ47+Zen5iH/rj5Bu8Jib/TKtdt7vEp4kdinpH35T5aYzaLGe4UKwJiibEcHb7gsAjO66t8yqSLyB99fng7zi/2b2BIUIATAb5ZEkgLIiDNjls/ugCFZYWYWH6FbG+DK20OzOZhE4jN96z8THxsyfTojgHwCtlOO5aV5GBFaS5m52Uox7umrRvZLge+dfV83L1iNlZPL8G1U4pQICZdi9eH7WJOPSc+yWsnGnHM0y3FMcFls8JhtWiyKaCw0vx6QUzFJw5UYWe9R0XGXFarkMqvSEhXhOcRJFib+GH7mzrw8M4jeOV4I06ItqHWyLCnwCZbnvPovpNolOtOykpXJt0Oue7TFdU43NqpNFW63YYUIRjJHg/PHq7Fq0fqEKY2Cke6EQq+haa6/bC7Aji83SDTCCL+Gxg98H56IoFTAPGAb/3QPPT1ZSAjdwGKyj4Al7scIpznhLP4RLGoFeH82NpNeOFwNYrS3Xhw9VLcOqtMdVKSs3vE7Htgw348tf+k0ghWEdY+IUJEBPKzK2bh85fMwtRsbfjbtvpW3Pf6Xmw82aRGHDA/RxpQo/11z3GEAkFcKcR85kPXqqfeVtuK+9/ci1eONYhykGvKNbxS9hn5GfjGVfPw3hkT0OEP4H1/eQ276lqxoDALs/Oz8Ce5ll4n+eIffeuq+fjXRVP7yTkYp/QT9YXq0dv5Q+zd+qiQqNvoJxpZjLU5R/IMaKD8/FRkulPh63UhO28+iid9CE7XjHMmECFX9okAn8knigXD4BbJz8KwX4nWFyWK6URHN+55cQf+vOcYHHYrbppZqohzS3kZXHYLfru9Ej8UgjWKGXayowfffXUPnhaytYiZVZyRiqsnF2JCphuP7j2BDilLj1y8V0jC++xq8OCL67dhreS3iim5vCwP75Hrc+jQcdGKX12/HWsPVSsfiOQwCal3NbThadm3siwXy0SLZqc6xF/y4v9uPaTufyZY5Vz1gHoSPcp/DYw8xrJieS++Tm5tYralIS03DTnFuSgoXYb8CbchxT4REVP8pvUsMImQFqWnwi6m1tlA80oL/5rgtFmQK5pDCZ1c49nDNaKJ2pWT9q5JhfjetYvw/VWL8GPRVu+fPREB0TavHavHmycbcUDybaxpVqbk8tIc3HvNAjxww1KlUS4TgkRDzIqcDJ+/caIJu0QTuR0pWFM+UfIuwf3XLcE3r56H6Tlp4vf0YUNVk6okzU8CUuV5bpk5Af/nxmX46U2X4F3i23G87cHGNrl/h+pLiodjQsqQPKeA/UR+aZjC0ipoBTIwohgrEukE0oIIBVNccKamw2rPxOLLVgiBtDC2SXyg87QyInL5NnHqh9PZSt8mKBqC/wVC4f5gADUGfaXati44xZmfX5CFY63d+HtlHf5n+xE090g+KV6r5N8pGqKipRNt4vfYRWO9W/yp98woxTzxy1ZNLsLdK2drNxMm2EXruMWHIUECQo6JYgp+YM5ELC7MxpRsN94rJPnuNQuFsIvxPjErUyS/X8pFjTxD/Lc7F07BIsm7pDhbbe004aQc7b6AahDioUy0Is1QgVSIyU5vDD5/BPV16riBkcNYkOhUArnFa88ryIbVlo5LbrwRJVP/UXygs/cDnRURuETwhwOaSz3iq3C0N89x2xgOFhKKUFaJk89idAmhfrqlAp95bjM+8+xmPLzjKHY0tCJXXDgmmoNs7SMim4UisEuLc+AUrcHrMJo2RUw6RWe5R66YYNViejG6xihcoVRBqfg1uqZyWCy4bmoRbp83CVdNKpD9Zs3XkXKUpKViTl6WCiIw6MBAgpW0kPOckke/xmA0ibnZr4lMkaBwiH6QvAHOdDUwkhhtEulvmPexorjYgekr8pCakYslV69G4cQPIjNnpUjWeWugfogweaLh4rOBApopJhUjYszPFp1Id9iQmmJTgmmXtEb8oB9ct1il+69bhP+4agE+u3wmvryyHDdNL9VC4UKaxs4eHGrpUGFoPgVNrOPtPdoTyfEWKRc7SxlwIAkaur2o7fIqc41gQOKFI/X424EqZR6SaH2coye11xsMIhidr8eRFDT5VABE/lYNgX6RQaAmUqCKjphssNm0HbnZ8Vln4LwxmiTiy2KiBqKKSEFKgRvdHXZMmbscBRPWwOWaJftt/dL0TiCXcAg5zhStioVNhJACyf8UYcR8Yqg6Tc6dK+ZYZqpduRA0qVZPK8ZHFk5VhMoTjWKV/AUuJ+aJqUdt4hQzzR/oU1MPSIIT7V14q6oZv9hyOHo3DaQBTT2aahwZwbz7m9tV39L6I7W456Ud+NoLO/BkRTX8QpR4oN/GUL0OTQvF5wSJae2PJYhPFPB3Rf8wMMIYC02kE0nI0uNEXyAVWdkLYHdMlNsPvx9oBBE70pu+EP+ms04t8allM7C8NE8LIBxvwIObKvDTzRX47ut78OEn38J9sn3tZKOcGcHComysnJCvOkT3iC/1CzH/bn98Az6xbhOer6zp7+wkQWnq3Tq7DMsnFqBDtNAf9xzDHXI9hrI///w2HPd0o8vnx6WluZLXGvWJIshwan1H8aBpofj1R23IRkIeSx7O5ECKPVuNWPD3xmedgfPGWGgi3kPTRMGwUyTKKa81VZrmd+gDnT8oezTjLL4QTGIu9YnA6aC/8tDqZbht8TQ0ikn2Xy/vxN1Cigdf2Y2AN4A7l0zDVy4rVxpvenYa7rl8LuaVZCPo9WPjsXpsOVqPZvGV6NuAA0fFVAyIpqJQzxFNxP6dVTNL5b4hHK73YFdVEzxiDk7LScMv3nupClBQ7kkQs+Rp6exVJpwOBhJC4tNZ5dpDDZRV/hOrX5lzqqKDasSC3ZWYSr+AMZqtEslDDZQiiavfuFEwuQBWRy5uvv1jyCm+HraU1BHTRKI5Vonp9dKd10d3nBl+EcRKT5cWWRMNMTXbjWwH/ZVoBkF1Ry92NYqQN3jUCILp2emKNBztwBENBLPT9Dom19pc26qidQ4x1y4pyVXmXlVHj9JC9L9oylHTkQTVQgxel6MbuG9KlhvzCzJRnpspJqlFjdrmiIYeIUuamIuMEtLkJOpEi53s6FbXmZmbgTzxs+IFF367oxKfeXrjQGdrT/cD2Lv5z0Zn68hjtEmkaSDx5SWlIa+MJMrDTbffKT7RdSNKImm1r5lWgpc/cnYSDRckAKdKUGBJhNQhon9eub9HtA79kBzxW1S/0xBgEIKhdYLDfUiekXwZxoiFscNomnM6KBtMZiEMTThuR4G8JhW1GkmQEPmpDpSku4YkEMFwc0maCwUMPgyjHAxZ03RkYofvKFTIUBjj213YGG0S8WXpSe6lCDQWxDUQD30hU0xgIfbdjJeUlBjNgpEs2hQHgH0UGcgpKYTNmYvVH7wNxVNuHFlzbvgDUC8GDDbnUro7HrDufOvRXLfNPzOrKPBie3RN73MF1wD39WhyU1GlRTxmldH3hZiJAbzn32i+vzM4xQH0MjwZB7z/4w8GseZuG1LTI+hFGOUI4d574+cfA1xQJLp+ZinW33FtdMfFjVNJFGyYYg39ZGZzxZMlhZOCaVmZlt8eaoh0+jSf7JzBtb5DotXGErynDgvXGo/+HbIGkBJowyx3KFHLIyeQRFOFRLYRjc6tnFSA/33fZcppH2nonZxNvT41TIdg4CEZwYjfY/tO4P5XdyMo/lmhK6V7aY7rxVwLtm+ta/V5An2Rhi4vwhy1OxjBcCesphTVt2Sy2ODzHYfdVho9OgBtAZSRlR+z3FdfzzwW7CfT6zoYrILdUSqF94j8ZIgj3CqacRPgb8KPv3LmYe2jiAuHRHIdjlG7fEI+Qud5TX014uFicpZbbY+2dqoBphz82nUeU7lHGox4c6LfvoY29feU3PRIgSOlOxgO9Rxq6Qx3+gLCAJMclHoymbThQH1hjwhrgfqdCJhMYXmHlJnTYUJQikpZEkQ6ZUe6pE7ZzwUzDiPo+xG6OvbgF1+tZwaVbQxx4ZCI4KXOMGQmFiJBowr26QSjz8V7UahDHP49lmCEMBol1CSTvBH1IcIqJYkvrIkDK2coWew/HhHIY8hzcKF/kwWhYCV8/m/A792Mn36hRrKMuXkwVMHfKeKTyJlWiOvevwZFU25ASop7REk0TDAUbeEw7DG8NQe58nacu8QhPRxEcKbhPOcLrxovZ+q/LkelZzneuZ8/mmC3xFBrVyhQSvUs8psNUlOPVywO+bsvdAhdPd9Gb/cm/PprBolGHXIv+gu/E78pL9U+5LCZsQBnrRIrJ+Spkd6c45ThiFotQ6CmU1uTmwNgCV5nYZyF9ZMdHDo1nFH31OS6mHCkBxvBX205hK31HpLoMDo7v4Puro14+Fsk0dlNkRHGRUcis7TS1V98P4rcHMKXWBKdCfoAWfpYegn5orh/OJMOL2Sw3eNUkk+u3YR1R2o1ErW13Yvuzrfx+3t1Eo3pix1Ze2KcgPN1KIscc5aMieYYE3+TNEz6/th8iUykcrz9o51orp4yel2PELIjOUG4KEl0LqCfwVmiHDTKAaU0pbhe3OBvEF0soABzUZXtYkrVSl1ElWZiMRBqTwiRxp5E7F8YB2AfEIVkbUU1vvHyLtz1xAb829824JNPvY37N+xT68zp070vVNB8ZD3EPiPXofjaizvw6SelHt7ch56g8eXKBGoiU1JrQS5E8ol1m/G5Z7fgkV1Hsf54A16sasKzR+vwy80V+Pjajbj3td2oE/v8QkRvKIQ9UgdvnmxSy4NpJhQHhoTx/JE6bKltxtbaFtHKWtQxoYiExcbrM6G8/CLRROMA+5ra8e/rt2NdRRWavH6pJH7K0o7LJuYjz+1Qq+00iGD9Zd9J/FBaY35x4kLDxqpm0Tjb8e5HXsKLxxoUeQhOb189oxTZGW5cWpaHiVxnQh25eKGNXxkdsG55fX1OkQOudDdsdjemzJ6DtOzpsFjOHs8dYbBQd19arpbhjQdOwPvmK7vxzKFq1cJywtznJT/XffvY4mm4c9FUNRHucHM76jo0P2mS5OHaDAyfEzTzuFAJVwOiD8X+Gq7NoK//wOvSrzopebjUMPtKuK1o7VSrs3LYUqbDhkA4Iuf3oLK1C/Wi8TiZMFWuoU/5oG/CJYw75Pqc73RCrlfp6USN7OPEPt6Py2YxN69ZLdeq7/KKCaZN9qOjTlOtXZ75ZHu3mjtFE451wCnw6w7VqN//umQ6pmalKd8wXe6zvCQXt86eoBaq5HAo7Xl5vh92iwWdcm+Wmc/H/pwsNb9qoL2mVmuSc7gkMkdWdMg9+Ezc0oTmMsucLMnpIvHAfM8drsFhT5dcLOyB1/s6/N5qNBzqRHPzmPcTJY5EGTmzYeYyWWMLk7zML6yYrVb2GQwKN5cF/vmWQ/CI0OanufBjIc+/LJiMojSnWoObE+g4uzXdYZfWmgstmjBRBGxpSY46zvW7f7vjiPq0yf9uPYTH953AqycahQQ+tZRWfqpTRdv+drBKrduwVgS1UQTtsf1VeEh8rb9J/v0tHUrIjwpJ/uutA/jFpoN46mA1djW2KRKxn4RC9hXRFLzX6yLwfJ4fbTiAX0rex0VDbqhpUc80ISNVzYVqkHvc98ZePLzzqJC7C1dMLFDlZV/ZS8fq8W1pOFhO1sFb1U345ZbDahYtScWlj5+uqIHbbsW07DTc+dRbeFrKzS9PcKmwJ6Rs35Nn4briDMQ8X1knZdmHR3ZUYkt9m1qDokw0F+dNUaNtkzr62eaDeOjtg/ijlP9FKT9NxlfEZP6dmM5vSr3OyE3v7wcbjDOSqGpvFzyeMY/4JI5E6dkzE0IiEeAvXiokiqeJRGAoLM9I4mo/S0vz8Nnls9QqP7Gg8HFoT7u0uAtFiBYXZYvGSlMtORc1efLASdFUHcoJp29Bv+mYtMwtPj/m52chw2lTfsWfdh9DfadXNEoXjni60SAapFWuwfzUKgfkGhSsHkYIZR9XCWoVrTO/MEtI7cKP3tyPrdXNor18ShPQR2GnLReXrJdrVUmrTsLNzElXWuI32yqxVciVIkR8f/lERchQJIwNYrr9XgS+RfJMzU5X2uD1Ew1qDCJJRc3FZ+O64AsKs5Wpe1yIHhHtcfu8yVgnAk0yVImmY9oi5aiXa3AcITV1hZBmgpCP2ppfNf/Gyzvx9J7jqOeoA7l+mz+ELULg3dJIHJF68sozXjOtWE3Hj4d+ErV2hcUfausnUe2BhJBo7H2iPn0QWeKidCIbcUE7gGZTt9cn5oVZWut8ZLtOHzbD07nuwcO3rMTP371cCRJHdrM1/qVoH5p55SJsn718Nu6+fC6WT8hHtQjMI7uO4yfSAlMTRYSkHP7DULnJZMY/yTU+LhqyVExDCsnLXKpYCHTzrFJ8Rog8T4jaJcL8woEqOdagVm7l+g5coJFCTtPo5pmSVxqI1XIOibJTWnSuG75dtCvbNGoBLszPbeyLp3nF67A8DtEaN04rEn8nX0wzs2oFr5lSiLuWTMMl0qiw7Np1+vr9JA7bCUmD4ZO/acKtlHO/fvV8tcY41+U7LMR64uBJlfcZ0WAvH64FpwZOF43+sWUz8aWVs9XnbbiYS0jVLqVjGOLBEXRJgIsysCByEBfcTcHgu2HFULho4w+Gfjpfs/6q2QLv5jAeOX+6mCK/fM9yPHDtEty3ahEeWr1UG5Yj16Mm4DAd9QEugVXyf27FLPzg2kX48fVLcMeCqXCL8HJkxY1Cip/euBzfu2YB7rlirlprnPeTFlgRhwv4cwcJfN81i/A/770UP75hKf5w6xVqoXyL7OcI80OS/0zPHAs+b6qYbNRSXP9bregqJ/7L/Cn4gTzHuyYVyO3OPM6DJsc/i+n7u39Yia9fMQ+P3Hq5apj6hGA0j+mXvSYajqJfLKbave9aiIduXIpvXzUf/33zCqyYkNdft+eFI0fG3B8iLkoSDQX6LZboKOy9Yl5wIfp4oBDTKX7xaL0KHjDRoea8lyWluWLPazMMCJp6a+ZMVOyjn3FEbHkKJ8GBPVw9SLX60mrPL8xUi9izZ57rNaggguTliqYl6U4VCPCIpuQyWi6bmKQUfCkz1/am70FkO1NwjTj9KXIdv5SfzzCUcOoBkVjEjitkw6JrnaHAZ1pclKP8NaJI/MiZ0qDw6gxiUOuynvhJmYWiqS8TjaWD33S6bmqxdq4807AwzGyjjQSSKElqIAZ82Vzaimtr07xhkKBS/JXBYIv9gvg0NzzysvpUyp/3HlejtBnJ4sKLbKspNDr4WyeN9tTxn505UsRN1M88JW/sKepasbki/QQieISrvOq/idjTWR69eCRLa6/vlOODEY9k8cAGgX6WnpvPzDGK/IwMI3S8B+uOYMBCX+9PvzcbhvHYeT32JFLTWZITFJarJhVilrSeEXmhdLC5mD0dZy7LS7A15RfrvvfGXlQ2t2O/mGeMSPELD2VionjlvC01rSpkrKOiuUP5MZSWYhEqRug4GeKsGE5NSZm9wbCKaulDkRjt4xf+uIqrJcWiNCFNMwo4hZfaoDeal1rqJfYD8bXEcEWZbbpAy1bXLsMpkg4tr3ZRT68fHp9flYWm6h7R8vwCIUnMHAykrD9Sr8L4/Qw/G2LZbQ6eS9FGFIY5NwjsVGVEbn5JHszygrceb8TXX9yJu57aiM89t0WNVPjmyzuxq7oZNhGs1eUTxIcoE3PEpQhoZ39NS4daW/s7r+7Gva/tkfN34CVxpu02Cy6flI8rxYnun6QnAqpPM+83mOSQJr8DcsFf3KenfogckRAMX39aCP8fr+3GR598G+uFRGzp5wu52a9F05Ahap5a29GD77y8G7/adhhflbJtrm1R5FLXjV6b85C4DBjLxs9ifl+uz3za0FMWoj9rf3lU2fr3alBklC3LMinDrfrdaH7Wd/TiP9/chy+JJucwItbt3gbPwEXHERJHokg48fOoz4DV04vxdXF2F5XkIC3VjgONHvy/nZX42dsH8Pttlahs6kCa+B2rphbhnivnY05eplr5lB2xXAaYH/F6W1rZB97aj/+U9IY401lyHX4T9kMLpqp70NriOWZx/lOiwQu+DIanvcEgXEJQ+jTKLBTp5JajBayyz6Z/5i8Kxiioafh5S34m8++iKb2BEMpy0lVQYE5+hmq018yZhJl5Geqc38nzfOWF7XjyYLUKeriE4LpfRqyaUqS+h0ST7DVpSH626aA8B9cg58xd8dlYjmhwhOewU5fltcaM5uKVUiSPTZ6P/XPEly8rx2y5X6YQ+lhrJ34jRP7JxoM4LA1PnvhF+v2HjYgp4XJ0euhp5MDa4PUH+olSxdmwWl2YNncO0rI4YuH0+PEog8J095n6iaKgwLJTkR2oOS4HuqWl7xEzg7Z9uvy9QjTJhxdPU5+hXFiQHfUxTEqLLSrKRqFoJbKEApEpZGN4+q4l0/HJZTMxOzdD5e8UIU8R/2l2URauF4eaC0TSolImlOxPEyKSzMxPAWXonV8anyuCzWWKl4gDTxOuXsygTCnTH9dcoYYjMcycKyYjP2X5pUvLVYicHcQER1aUyCtg3xUbfC7IzzLx42T8qBkXkrxJiM61I7iKa6nkZV8YQ+nstGUgYKGUl+biTPEd+UHmFaV5yiQ0y70XSdlWTSlUWpmg/8PREMXpTiwTzc7z3Sk2FfTw+APqQ9VFaanq6393LZ2uvht1oLkTGULom2aXqXcQD6d0tqp+ot430OOvwv636MCePQIywjhH2p8T2PRQUjkpj7WagdxS2jt5uOGDH0TRlNUjumTWcMAWXVrEqrtvVUJ7NrBkDCP3BLU+Ef4t8q9CyhxSo6+PPRi06zljUzfZGGmLzc+9XAdcf9ts0fUZrfQRNP9LCxZQS/El0dyiz8Mt81MbLP3Vs9hR1YTcDBeqv7RGDf/hmL5it0tpKwrs4NVYg1ImjrxmuJnDamiyUbHpPh9D+nqQotOvfQyNQ5EmZ7rVB9HY0cx9fG28Ns/ntUg03onH9SE+ev2x05b7eD/6QVwnnNHLG6TxWEptJ8cYVLhr7Sb1aZkpbgcelkbhyonx101hB+6nn+GkvDqpsNBheFq+B0/rBjz6o1o5TM2kVfwYIb4UjBz4MAPJZOpDaqZIhYW/w8oO4YITEfrZkT6bCRF+Bc4llX3qq08MWAYKCTUMw7UMwzLalCXa5UwEImgW0afgFHSmwfl53Wy5Jq/LFDslnILJMDsJQIHW64FmFYnIoTYU1IH60eSF5GaofEFBlronx9INJhBBcvEYl0fmlmWlgPN+TLFRvnQxufjcHNrDD5TRZOQVmY/Dklg3BMnBcmmkPfU5mYfH9D4nfhL0+UM1yjx84mCVWoOckU3+3ih+Jr88mC8kGk4jdwosiZsVMBY31knUB3/Qj0CvV9RvMzo8+9DddQJtrfusna37MoO9Ry/Nth+9piizeUFRVkj5AgaGhOq7CQ2vDydZcElpLm6dOwlm0Xx/EI0056GncNtfX8c31m9Hk2i8iWkO3HXJbNVYDQ+JF5TR9omYeA8thSMWBLxhaTV60dxQiabqvebqyj1ZntqDjvamo+62usqeUDhwqDuc6zOZWYsjXkHD8YnGCzi7NEOeY4b4FrfNm6xa+mQHtRL9q7BoSXa68msaHO+nxipOyMOnVpTjfeIPDfV+Th2AGvFIo6yNndu7oVMOX1A+kU4g1gY9W5LCBZcrDXkTskUJOmEKWy1imheluaymQCDFG+i1mlbcsKy5bN7NcLqLlcSPJM7RJ0pmULW3ewNqvBm1tvoerHYo6UG/jyM+2Mm7QxoCTrHgiAw2CMtKcpW5OhRO9Yn6KuFp/q5YNm/jTz+slsMXpE9Ej5WJM9d86O3tRP3xBpw8WI2aqrq+qkM1Nft3NjTWVLV7ugOBluaW9tHltmC8SNsQ4CPQ16JvQ79qPD0SfTUSRg2HKp+IT0UjhPr0jLNB66uKItzH0bUJxWjXPUnKRA+UiVqJKfY35xk4YU/NQFp2DuYvn4slqz4CZ+qoaaKjn/sHteQwR0LzK92ZDvsZx8gZGB7SUqxo9weUf8/QPl9c7Pg7Qs/DiONQCzYy35mWY6ZEcHLhV8SHeuFYPT/puQ3trT9JpCYabRLx+iQRtwO+kZYG+o+4Lp3DnSkkyhcSzcfiaz46OiTSXsIdC6eqFzXEezQwAlggvhqxqbYl+vVAszZIV6AdM6mZuLH7dfD47iYxSgSMIKrhQAK+PzZ47Pg90dErJApc8CQieA896YTilkTSfSU3rNYMZJcWY96yRRqJXCUjTqIoxryH18ApYMcu0StkYEcyfTpu+TdHPejRRubjyAtqrcEjGciUMMUjENiOttaHLmSfiOADsVaY6BvpWz7swJb9RqrviF1/ows6Z0ZKXOoQYjAFhQReBhmENIy4URfxd0DMbpVP9vF3nxBo8DU0mgk4+ctqjsDOPv2xJY+OsSCRDp1MOnn0pBOMxyWNj3XpDIwwqFV0wyN2q/+OB5PITTgclNSLSChhTu1YkuhsMMhjYPjgKJdAoAb+3jfQ2nBCEhVUQpBoEkW1TwyBxskKqQYSCLPISF+wDp2eJ3Fg62NorWpH0MdVNE+VpTFCMmkiAwbODotFnCJ/C9qbnsGOl/+CqopGtJ/sxPN/9MnRhDTABokMjBOIb2Q2heH3NcLT+DQObH4KVUea0eMNYOtWXQslBMlLoqEcSgMXF5QsRCLw++vQWrsWBzb9DYd2nUTE58PJA5yHryLezCRpzJGkJIpwakT0t4GLGiQQZyoGA01oaViPfVufEBJVwhzqRk0NJ+HpBDJI1A/1rZnk/mKEgTFGMNiK9pb1aKh+A821tQiHvUIgaiCGtdlNktAWNzmF1QSLYc4ZUAiFOtHjeRM1R/8uDWwTzJFOtLb2yBGGtPU+x4RpISKJSGSLskaKFJGKMcy5ixhKFMSE8zejpfYx8X/+gEB3PaorjuLgTg6o0wkU00mfOCQRiRK3bpiBJAOjcEF/PVqbnsGxPevg725EbWU1dr3RLEdjCZRwU45IPk3EsfRmSYY5d3HCbA7D21ON5vq12LfxcbS214k2asDebZw3NNiESwoknybiBJ+wEZ27OGGKIOD3oL3lVVTsXCdkakKgt0UI5JGDJBADCUlhwsUiiUhk4KIGx8IFfY1obXgGFTuegqepBj5vB/ZuiNVAJJBOoqRBEpJI6oiroxrm3MUDk5hwoUAT2lpexqYX/oSju46grcGDA5sG+0BJRyAiCUkkRTKZrYY5d5GA69QFA2LCtb6Gozsfx9H9JxH2daDuKFfuoflGAjEllQkXi+QhUTDqE1nUt0W4uKP608AFCu39RuD31aCp5knseuMP2PjKAYR6elFby47UWA1E2eA2KZE8JLJFo3PhCBeKFhoZmuiChU6goJ+DSV/C/s1PYe/mI7D2eeH1siPVL4kESnhH6nCQLCRiJUVgNWmtDefTs6IvlDRcxDt3cDpfxLvWcFI8DCePjsF5tfyMwjWjrWk9ao69iG1vVCIU7kGb+qJa0vtAg8HFQhIBVZMCfSktOywWOxwZacifUIjCCYtgsbmplkQjnW9imPzUpIXOB5L8I/8PncIsQ0wi4uXrT2Fe+9R98s+w0uDz4iX557zSadc623NI4hKlg/fJWafvG5Ri61ir5+h1hBT8OxTqQk/726jY8ajs86Bmfy28nbFDecYNgQhdmBMBfbUfbcksW2omsnPyMWdpOWYsuxl2O78UzCiDtjSM2cw16mIwWIlGBfxCRCRMsyaK6MxfU7Rekhp6WUkG+a3NWvajp2MvDu9Yh7C5DY3VdTi4mVE4mnB8znFhwsUi0SQiMfRPr7iRV5aHvmAqymaWIcXuEOGxSMt1ehnTM0VLxQGrfjC6WhnlOR2mmM8f6OAHiOIhotkgp8Ac5/ygLzGLZcTWR2wdxD67/ryxzxj7XLHPM5LPwfC1topTCBYr18jqhaehTsy5NmRm+7D5pSbJpWugpBqJMFwkkkR8aWxNdW3kEm2UJpXsEvLQvCPB9BebyHIaOD/omkT7pA5MIbEm/EImP7wd3fD7e+UYtY8eRCB5YjTu+EGiSURtFEsk0UopDtgiJBCPMU+0jIOsuSExzMGs8dpbPUp4ViRG6Yw+zqGe9W6JwRi4BI8zURtxbcGASj61qAi1j94PRPLoeccdEkki3lvXRjppuOXfTPpxIpHlNHB+0AmhkUhLOmmY+Fs335jGJYGIRAunrmlIID1xn75fL59BovGFwYTQSULS6CmWPOOWQESihVMnip5iycNE6FsD4w+x5OBvnTSx5InNMy6RLAJqEOfCh06WWOKMewIRySisBpEuPFxQpDFgwIABAwYMGDBgwIABAwYMGDBgwIABAwYMGDBgwIABAwYMGDBgwIABAwYMGDBgwIABAwYMGBi3AP4/gMRM2D3ofLwAAAAASUVORK5CYII="/>
          <p:cNvSpPr>
            <a:spLocks noChangeAspect="1" noChangeArrowheads="1"/>
          </p:cNvSpPr>
          <p:nvPr/>
        </p:nvSpPr>
        <p:spPr bwMode="auto">
          <a:xfrm>
            <a:off x="21272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pic>
        <p:nvPicPr>
          <p:cNvPr id="25" name="Picture 24"/>
          <p:cNvPicPr>
            <a:picLocks noChangeAspect="1"/>
          </p:cNvPicPr>
          <p:nvPr/>
        </p:nvPicPr>
        <p:blipFill>
          <a:blip r:embed="rId2"/>
          <a:stretch>
            <a:fillRect/>
          </a:stretch>
        </p:blipFill>
        <p:spPr>
          <a:xfrm>
            <a:off x="10351076" y="5321884"/>
            <a:ext cx="1619250" cy="1076325"/>
          </a:xfrm>
          <a:prstGeom prst="rect">
            <a:avLst/>
          </a:prstGeom>
        </p:spPr>
      </p:pic>
      <p:pic>
        <p:nvPicPr>
          <p:cNvPr id="29" name="Picture 28"/>
          <p:cNvPicPr>
            <a:picLocks noChangeAspect="1"/>
          </p:cNvPicPr>
          <p:nvPr/>
        </p:nvPicPr>
        <p:blipFill>
          <a:blip r:embed="rId3">
            <a:extLst>
              <a:ext uri="{BEBA8EAE-BF5A-486C-A8C5-ECC9F3942E4B}">
                <a14:imgProps xmlns:a14="http://schemas.microsoft.com/office/drawing/2010/main">
                  <a14:imgLayer r:embed="rId4">
                    <a14:imgEffect>
                      <a14:backgroundRemoval t="10000" b="90000" l="10000" r="90000"/>
                    </a14:imgEffect>
                  </a14:imgLayer>
                </a14:imgProps>
              </a:ext>
            </a:extLst>
          </a:blip>
          <a:stretch>
            <a:fillRect/>
          </a:stretch>
        </p:blipFill>
        <p:spPr>
          <a:xfrm>
            <a:off x="295942" y="5387620"/>
            <a:ext cx="990201" cy="822843"/>
          </a:xfrm>
          <a:prstGeom prst="rect">
            <a:avLst/>
          </a:prstGeom>
        </p:spPr>
      </p:pic>
      <p:pic>
        <p:nvPicPr>
          <p:cNvPr id="30" name="Picture 29"/>
          <p:cNvPicPr>
            <a:picLocks noChangeAspect="1"/>
          </p:cNvPicPr>
          <p:nvPr/>
        </p:nvPicPr>
        <p:blipFill>
          <a:blip r:embed="rId5">
            <a:extLst>
              <a:ext uri="{BEBA8EAE-BF5A-486C-A8C5-ECC9F3942E4B}">
                <a14:imgProps xmlns:a14="http://schemas.microsoft.com/office/drawing/2010/main">
                  <a14:imgLayer r:embed="rId6">
                    <a14:imgEffect>
                      <a14:backgroundRemoval t="0" b="100000" l="0" r="100000">
                        <a14:foregroundMark x1="77465" y1="73134" x2="74648" y2="65672"/>
                        <a14:foregroundMark x1="35211" y1="77612" x2="30986" y2="68657"/>
                        <a14:foregroundMark x1="77465" y1="83582" x2="66197" y2="77612"/>
                        <a14:foregroundMark x1="61972" y1="14925" x2="52113" y2="22388"/>
                      </a14:backgroundRemoval>
                    </a14:imgEffect>
                  </a14:imgLayer>
                </a14:imgProps>
              </a:ext>
            </a:extLst>
          </a:blip>
          <a:stretch>
            <a:fillRect/>
          </a:stretch>
        </p:blipFill>
        <p:spPr>
          <a:xfrm>
            <a:off x="3000247" y="4678549"/>
            <a:ext cx="1063645" cy="1003721"/>
          </a:xfrm>
          <a:prstGeom prst="rect">
            <a:avLst/>
          </a:prstGeom>
        </p:spPr>
      </p:pic>
      <p:pic>
        <p:nvPicPr>
          <p:cNvPr id="31" name="Picture 30"/>
          <p:cNvPicPr>
            <a:picLocks noChangeAspect="1"/>
          </p:cNvPicPr>
          <p:nvPr/>
        </p:nvPicPr>
        <p:blipFill>
          <a:blip r:embed="rId7">
            <a:extLst>
              <a:ext uri="{BEBA8EAE-BF5A-486C-A8C5-ECC9F3942E4B}">
                <a14:imgProps xmlns:a14="http://schemas.microsoft.com/office/drawing/2010/main">
                  <a14:imgLayer r:embed="rId8">
                    <a14:imgEffect>
                      <a14:backgroundRemoval t="10000" b="90000" l="10000" r="90000"/>
                    </a14:imgEffect>
                  </a14:imgLayer>
                </a14:imgProps>
              </a:ext>
            </a:extLst>
          </a:blip>
          <a:stretch>
            <a:fillRect/>
          </a:stretch>
        </p:blipFill>
        <p:spPr>
          <a:xfrm rot="1028795">
            <a:off x="259641" y="2816028"/>
            <a:ext cx="1133109" cy="1167974"/>
          </a:xfrm>
          <a:prstGeom prst="rect">
            <a:avLst/>
          </a:prstGeom>
        </p:spPr>
      </p:pic>
      <p:pic>
        <p:nvPicPr>
          <p:cNvPr id="32" name="Picture 31"/>
          <p:cNvPicPr>
            <a:picLocks noChangeAspect="1"/>
          </p:cNvPicPr>
          <p:nvPr/>
        </p:nvPicPr>
        <p:blipFill>
          <a:blip r:embed="rId9">
            <a:extLst>
              <a:ext uri="{BEBA8EAE-BF5A-486C-A8C5-ECC9F3942E4B}">
                <a14:imgProps xmlns:a14="http://schemas.microsoft.com/office/drawing/2010/main">
                  <a14:imgLayer r:embed="rId10">
                    <a14:imgEffect>
                      <a14:backgroundRemoval t="0" b="100000" l="0" r="100000">
                        <a14:foregroundMark x1="40000" y1="78750" x2="58667" y2="78750"/>
                        <a14:foregroundMark x1="36000" y1="30000" x2="58667" y2="32500"/>
                      </a14:backgroundRemoval>
                    </a14:imgEffect>
                  </a14:imgLayer>
                </a14:imgProps>
              </a:ext>
            </a:extLst>
          </a:blip>
          <a:stretch>
            <a:fillRect/>
          </a:stretch>
        </p:blipFill>
        <p:spPr>
          <a:xfrm>
            <a:off x="9298965" y="5320976"/>
            <a:ext cx="1009906" cy="1077233"/>
          </a:xfrm>
          <a:prstGeom prst="rect">
            <a:avLst/>
          </a:prstGeom>
        </p:spPr>
      </p:pic>
      <p:pic>
        <p:nvPicPr>
          <p:cNvPr id="33" name="Picture 32"/>
          <p:cNvPicPr>
            <a:picLocks noChangeAspect="1"/>
          </p:cNvPicPr>
          <p:nvPr/>
        </p:nvPicPr>
        <p:blipFill>
          <a:blip r:embed="rId11">
            <a:extLst>
              <a:ext uri="{BEBA8EAE-BF5A-486C-A8C5-ECC9F3942E4B}">
                <a14:imgProps xmlns:a14="http://schemas.microsoft.com/office/drawing/2010/main">
                  <a14:imgLayer r:embed="rId12">
                    <a14:imgEffect>
                      <a14:backgroundRemoval t="0" b="89474" l="8475" r="89831"/>
                    </a14:imgEffect>
                  </a14:imgLayer>
                </a14:imgProps>
              </a:ext>
            </a:extLst>
          </a:blip>
          <a:stretch>
            <a:fillRect/>
          </a:stretch>
        </p:blipFill>
        <p:spPr>
          <a:xfrm>
            <a:off x="7601853" y="2643183"/>
            <a:ext cx="772330" cy="994866"/>
          </a:xfrm>
          <a:prstGeom prst="rect">
            <a:avLst/>
          </a:prstGeom>
        </p:spPr>
      </p:pic>
      <p:pic>
        <p:nvPicPr>
          <p:cNvPr id="34" name="Picture 33"/>
          <p:cNvPicPr>
            <a:picLocks noChangeAspect="1"/>
          </p:cNvPicPr>
          <p:nvPr/>
        </p:nvPicPr>
        <p:blipFill>
          <a:blip r:embed="rId13"/>
          <a:stretch>
            <a:fillRect/>
          </a:stretch>
        </p:blipFill>
        <p:spPr>
          <a:xfrm>
            <a:off x="8374183" y="5340267"/>
            <a:ext cx="1026826" cy="1057942"/>
          </a:xfrm>
          <a:prstGeom prst="rect">
            <a:avLst/>
          </a:prstGeom>
        </p:spPr>
      </p:pic>
    </p:spTree>
    <p:extLst>
      <p:ext uri="{BB962C8B-B14F-4D97-AF65-F5344CB8AC3E}">
        <p14:creationId xmlns:p14="http://schemas.microsoft.com/office/powerpoint/2010/main" val="402965384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CE19611B99A2EB4AA3D8EEEEAB7C34F3" ma:contentTypeVersion="36" ma:contentTypeDescription="Create a new document." ma:contentTypeScope="" ma:versionID="e1c16bdc1ff76a89cdef8a0ed49e7f5d">
  <xsd:schema xmlns:xsd="http://www.w3.org/2001/XMLSchema" xmlns:xs="http://www.w3.org/2001/XMLSchema" xmlns:p="http://schemas.microsoft.com/office/2006/metadata/properties" xmlns:ns3="c7ccd0ec-684e-4086-9f58-4486ff47b834" xmlns:ns4="fa36ece8-13ff-4fb0-ba27-9bd0d1e9123e" targetNamespace="http://schemas.microsoft.com/office/2006/metadata/properties" ma:root="true" ma:fieldsID="f0b9df3ef39a68fbd70214cab8f688d2" ns3:_="" ns4:_="">
    <xsd:import namespace="c7ccd0ec-684e-4086-9f58-4486ff47b834"/>
    <xsd:import namespace="fa36ece8-13ff-4fb0-ba27-9bd0d1e9123e"/>
    <xsd:element name="properties">
      <xsd:complexType>
        <xsd:sequence>
          <xsd:element name="documentManagement">
            <xsd:complexType>
              <xsd:all>
                <xsd:element ref="ns3:MediaServiceMetadata" minOccurs="0"/>
                <xsd:element ref="ns3:MediaServiceFastMetadata" minOccurs="0"/>
                <xsd:element ref="ns4:SharedWithUsers" minOccurs="0"/>
                <xsd:element ref="ns4:SharedWithDetails" minOccurs="0"/>
                <xsd:element ref="ns4:SharingHintHash" minOccurs="0"/>
                <xsd:element ref="ns3:MediaServiceAutoKeyPoints" minOccurs="0"/>
                <xsd:element ref="ns3:MediaServiceKeyPoints" minOccurs="0"/>
                <xsd:element ref="ns3:MediaServiceDateTaken" minOccurs="0"/>
                <xsd:element ref="ns3:MediaServiceAutoTags" minOccurs="0"/>
                <xsd:element ref="ns3:MediaLengthInSeconds" minOccurs="0"/>
                <xsd:element ref="ns3:MediaServiceGenerationTime" minOccurs="0"/>
                <xsd:element ref="ns3:MediaServiceEventHashCode" minOccurs="0"/>
                <xsd:element ref="ns3:MediaServiceOCR" minOccurs="0"/>
                <xsd:element ref="ns3:MediaServiceLocation" minOccurs="0"/>
                <xsd:element ref="ns3:_activity" minOccurs="0"/>
                <xsd:element ref="ns3:NotebookType" minOccurs="0"/>
                <xsd:element ref="ns3:FolderType" minOccurs="0"/>
                <xsd:element ref="ns3:CultureName" minOccurs="0"/>
                <xsd:element ref="ns3:AppVersion" minOccurs="0"/>
                <xsd:element ref="ns3:TeamsChannelId" minOccurs="0"/>
                <xsd:element ref="ns3:Owner" minOccurs="0"/>
                <xsd:element ref="ns3:Math_Settings" minOccurs="0"/>
                <xsd:element ref="ns3:DefaultSectionNames" minOccurs="0"/>
                <xsd:element ref="ns3:Templates" minOccurs="0"/>
                <xsd:element ref="ns3:Leaders" minOccurs="0"/>
                <xsd:element ref="ns3:Members" minOccurs="0"/>
                <xsd:element ref="ns3:Member_Groups" minOccurs="0"/>
                <xsd:element ref="ns3:Distribution_Groups" minOccurs="0"/>
                <xsd:element ref="ns3:LMS_Mappings" minOccurs="0"/>
                <xsd:element ref="ns3:Invited_Leaders" minOccurs="0"/>
                <xsd:element ref="ns3:Invited_Members" minOccurs="0"/>
                <xsd:element ref="ns3:Self_Registration_Enabled" minOccurs="0"/>
                <xsd:element ref="ns3:Has_Leaders_Only_SectionGroup" minOccurs="0"/>
                <xsd:element ref="ns3:Is_Collaboration_Space_Locked" minOccurs="0"/>
                <xsd:element ref="ns3:IsNotebookLocked" minOccurs="0"/>
                <xsd:element ref="ns3:Teams_Channel_Section_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7ccd0ec-684e-4086-9f58-4486ff47b83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3" nillable="true" ma:displayName="MediaServiceAutoKeyPoints" ma:hidden="true" ma:internalName="MediaServiceAutoKeyPoints" ma:readOnly="true">
      <xsd:simpleType>
        <xsd:restriction base="dms:Note"/>
      </xsd:simpleType>
    </xsd:element>
    <xsd:element name="MediaServiceKeyPoints" ma:index="14" nillable="true" ma:displayName="KeyPoints" ma:internalName="MediaServiceKeyPoints" ma:readOnly="true">
      <xsd:simpleType>
        <xsd:restriction base="dms:Note">
          <xsd:maxLength value="255"/>
        </xsd:restriction>
      </xsd:simpleType>
    </xsd:element>
    <xsd:element name="MediaServiceDateTaken" ma:index="15" nillable="true" ma:displayName="MediaServiceDateTaken" ma:hidden="true" ma:internalName="MediaServiceDateTaken" ma:readOnly="true">
      <xsd:simpleType>
        <xsd:restriction base="dms:Text"/>
      </xsd:simpleType>
    </xsd:element>
    <xsd:element name="MediaServiceAutoTags" ma:index="16" nillable="true" ma:displayName="Tags" ma:internalName="MediaServiceAutoTags" ma:readOnly="true">
      <xsd:simpleType>
        <xsd:restriction base="dms:Text"/>
      </xsd:simpleType>
    </xsd:element>
    <xsd:element name="MediaLengthInSeconds" ma:index="17" nillable="true" ma:displayName="MediaLengthInSeconds" ma:hidden="true" ma:internalName="MediaLengthInSeconds" ma:readOnly="true">
      <xsd:simpleType>
        <xsd:restriction base="dms:Unknow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OCR" ma:index="20" nillable="true" ma:displayName="Extracted Text" ma:internalName="MediaServiceOCR" ma:readOnly="true">
      <xsd:simpleType>
        <xsd:restriction base="dms:Note">
          <xsd:maxLength value="255"/>
        </xsd:restriction>
      </xsd:simpleType>
    </xsd:element>
    <xsd:element name="MediaServiceLocation" ma:index="21" nillable="true" ma:displayName="Location" ma:internalName="MediaServiceLocation" ma:readOnly="true">
      <xsd:simpleType>
        <xsd:restriction base="dms:Text"/>
      </xsd:simpleType>
    </xsd:element>
    <xsd:element name="_activity" ma:index="22" nillable="true" ma:displayName="_activity" ma:hidden="true" ma:internalName="_activity">
      <xsd:simpleType>
        <xsd:restriction base="dms:Note"/>
      </xsd:simpleType>
    </xsd:element>
    <xsd:element name="NotebookType" ma:index="23" nillable="true" ma:displayName="Notebook Type" ma:internalName="NotebookType">
      <xsd:simpleType>
        <xsd:restriction base="dms:Text"/>
      </xsd:simpleType>
    </xsd:element>
    <xsd:element name="FolderType" ma:index="24" nillable="true" ma:displayName="Folder Type" ma:internalName="FolderType">
      <xsd:simpleType>
        <xsd:restriction base="dms:Text"/>
      </xsd:simpleType>
    </xsd:element>
    <xsd:element name="CultureName" ma:index="25" nillable="true" ma:displayName="Culture Name" ma:internalName="CultureName">
      <xsd:simpleType>
        <xsd:restriction base="dms:Text"/>
      </xsd:simpleType>
    </xsd:element>
    <xsd:element name="AppVersion" ma:index="26" nillable="true" ma:displayName="App Version" ma:internalName="AppVersion">
      <xsd:simpleType>
        <xsd:restriction base="dms:Text"/>
      </xsd:simpleType>
    </xsd:element>
    <xsd:element name="TeamsChannelId" ma:index="27" nillable="true" ma:displayName="Teams Channel Id" ma:internalName="TeamsChannelId">
      <xsd:simpleType>
        <xsd:restriction base="dms:Text"/>
      </xsd:simpleType>
    </xsd:element>
    <xsd:element name="Owner" ma:index="28" nillable="true" ma:displayName="Owner" ma:internalName="Owner">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Math_Settings" ma:index="29" nillable="true" ma:displayName="Math Settings" ma:internalName="Math_Settings">
      <xsd:simpleType>
        <xsd:restriction base="dms:Text"/>
      </xsd:simpleType>
    </xsd:element>
    <xsd:element name="DefaultSectionNames" ma:index="30" nillable="true" ma:displayName="Default Section Names" ma:internalName="DefaultSectionNames">
      <xsd:simpleType>
        <xsd:restriction base="dms:Note">
          <xsd:maxLength value="255"/>
        </xsd:restriction>
      </xsd:simpleType>
    </xsd:element>
    <xsd:element name="Templates" ma:index="31" nillable="true" ma:displayName="Templates" ma:internalName="Templates">
      <xsd:simpleType>
        <xsd:restriction base="dms:Note">
          <xsd:maxLength value="255"/>
        </xsd:restriction>
      </xsd:simpleType>
    </xsd:element>
    <xsd:element name="Leaders" ma:index="32" nillable="true" ma:displayName="Leaders" ma:internalName="Leaders">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Members" ma:index="33" nillable="true" ma:displayName="Members" ma:internalName="Members">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Member_Groups" ma:index="34" nillable="true" ma:displayName="Member Groups" ma:internalName="Member_Groups">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Distribution_Groups" ma:index="35" nillable="true" ma:displayName="Distribution Groups" ma:internalName="Distribution_Groups">
      <xsd:simpleType>
        <xsd:restriction base="dms:Note">
          <xsd:maxLength value="255"/>
        </xsd:restriction>
      </xsd:simpleType>
    </xsd:element>
    <xsd:element name="LMS_Mappings" ma:index="36" nillable="true" ma:displayName="LMS Mappings" ma:internalName="LMS_Mappings">
      <xsd:simpleType>
        <xsd:restriction base="dms:Note">
          <xsd:maxLength value="255"/>
        </xsd:restriction>
      </xsd:simpleType>
    </xsd:element>
    <xsd:element name="Invited_Leaders" ma:index="37" nillable="true" ma:displayName="Invited Leaders" ma:internalName="Invited_Leaders">
      <xsd:simpleType>
        <xsd:restriction base="dms:Note">
          <xsd:maxLength value="255"/>
        </xsd:restriction>
      </xsd:simpleType>
    </xsd:element>
    <xsd:element name="Invited_Members" ma:index="38" nillable="true" ma:displayName="Invited Members" ma:internalName="Invited_Members">
      <xsd:simpleType>
        <xsd:restriction base="dms:Note">
          <xsd:maxLength value="255"/>
        </xsd:restriction>
      </xsd:simpleType>
    </xsd:element>
    <xsd:element name="Self_Registration_Enabled" ma:index="39" nillable="true" ma:displayName="Self Registration Enabled" ma:internalName="Self_Registration_Enabled">
      <xsd:simpleType>
        <xsd:restriction base="dms:Boolean"/>
      </xsd:simpleType>
    </xsd:element>
    <xsd:element name="Has_Leaders_Only_SectionGroup" ma:index="40" nillable="true" ma:displayName="Has Leaders Only SectionGroup" ma:internalName="Has_Leaders_Only_SectionGroup">
      <xsd:simpleType>
        <xsd:restriction base="dms:Boolean"/>
      </xsd:simpleType>
    </xsd:element>
    <xsd:element name="Is_Collaboration_Space_Locked" ma:index="41" nillable="true" ma:displayName="Is Collaboration Space Locked" ma:internalName="Is_Collaboration_Space_Locked">
      <xsd:simpleType>
        <xsd:restriction base="dms:Boolean"/>
      </xsd:simpleType>
    </xsd:element>
    <xsd:element name="IsNotebookLocked" ma:index="42" nillable="true" ma:displayName="Is Notebook Locked" ma:internalName="IsNotebookLocked">
      <xsd:simpleType>
        <xsd:restriction base="dms:Boolean"/>
      </xsd:simpleType>
    </xsd:element>
    <xsd:element name="Teams_Channel_Section_Location" ma:index="43" nillable="true" ma:displayName="Teams Channel Section Location" ma:internalName="Teams_Channel_Section_Loca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fa36ece8-13ff-4fb0-ba27-9bd0d1e9123e"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SharingHintHash" ma:index="12"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Invited_Leaders xmlns="c7ccd0ec-684e-4086-9f58-4486ff47b834" xsi:nil="true"/>
    <NotebookType xmlns="c7ccd0ec-684e-4086-9f58-4486ff47b834" xsi:nil="true"/>
    <FolderType xmlns="c7ccd0ec-684e-4086-9f58-4486ff47b834" xsi:nil="true"/>
    <TeamsChannelId xmlns="c7ccd0ec-684e-4086-9f58-4486ff47b834" xsi:nil="true"/>
    <_activity xmlns="c7ccd0ec-684e-4086-9f58-4486ff47b834" xsi:nil="true"/>
    <Distribution_Groups xmlns="c7ccd0ec-684e-4086-9f58-4486ff47b834" xsi:nil="true"/>
    <AppVersion xmlns="c7ccd0ec-684e-4086-9f58-4486ff47b834" xsi:nil="true"/>
    <IsNotebookLocked xmlns="c7ccd0ec-684e-4086-9f58-4486ff47b834" xsi:nil="true"/>
    <DefaultSectionNames xmlns="c7ccd0ec-684e-4086-9f58-4486ff47b834" xsi:nil="true"/>
    <Is_Collaboration_Space_Locked xmlns="c7ccd0ec-684e-4086-9f58-4486ff47b834" xsi:nil="true"/>
    <Math_Settings xmlns="c7ccd0ec-684e-4086-9f58-4486ff47b834" xsi:nil="true"/>
    <Members xmlns="c7ccd0ec-684e-4086-9f58-4486ff47b834">
      <UserInfo>
        <DisplayName/>
        <AccountId xsi:nil="true"/>
        <AccountType/>
      </UserInfo>
    </Members>
    <Self_Registration_Enabled xmlns="c7ccd0ec-684e-4086-9f58-4486ff47b834" xsi:nil="true"/>
    <Invited_Members xmlns="c7ccd0ec-684e-4086-9f58-4486ff47b834" xsi:nil="true"/>
    <Teams_Channel_Section_Location xmlns="c7ccd0ec-684e-4086-9f58-4486ff47b834" xsi:nil="true"/>
    <Templates xmlns="c7ccd0ec-684e-4086-9f58-4486ff47b834" xsi:nil="true"/>
    <Member_Groups xmlns="c7ccd0ec-684e-4086-9f58-4486ff47b834">
      <UserInfo>
        <DisplayName/>
        <AccountId xsi:nil="true"/>
        <AccountType/>
      </UserInfo>
    </Member_Groups>
    <Has_Leaders_Only_SectionGroup xmlns="c7ccd0ec-684e-4086-9f58-4486ff47b834" xsi:nil="true"/>
    <LMS_Mappings xmlns="c7ccd0ec-684e-4086-9f58-4486ff47b834" xsi:nil="true"/>
    <CultureName xmlns="c7ccd0ec-684e-4086-9f58-4486ff47b834" xsi:nil="true"/>
    <Owner xmlns="c7ccd0ec-684e-4086-9f58-4486ff47b834">
      <UserInfo>
        <DisplayName/>
        <AccountId xsi:nil="true"/>
        <AccountType/>
      </UserInfo>
    </Owner>
    <Leaders xmlns="c7ccd0ec-684e-4086-9f58-4486ff47b834">
      <UserInfo>
        <DisplayName/>
        <AccountId xsi:nil="true"/>
        <AccountType/>
      </UserInfo>
    </Leaders>
  </documentManagement>
</p:properties>
</file>

<file path=customXml/itemProps1.xml><?xml version="1.0" encoding="utf-8"?>
<ds:datastoreItem xmlns:ds="http://schemas.openxmlformats.org/officeDocument/2006/customXml" ds:itemID="{033F5017-FEA4-4C8A-9F4C-714E1D66BA1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7ccd0ec-684e-4086-9f58-4486ff47b834"/>
    <ds:schemaRef ds:uri="fa36ece8-13ff-4fb0-ba27-9bd0d1e9123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5BC6D4C6-748F-41E0-B2B2-1843B44F13A5}">
  <ds:schemaRefs>
    <ds:schemaRef ds:uri="http://schemas.microsoft.com/sharepoint/v3/contenttype/forms"/>
  </ds:schemaRefs>
</ds:datastoreItem>
</file>

<file path=customXml/itemProps3.xml><?xml version="1.0" encoding="utf-8"?>
<ds:datastoreItem xmlns:ds="http://schemas.openxmlformats.org/officeDocument/2006/customXml" ds:itemID="{5EC087E7-B197-4492-962A-47F8C6CAA1EC}">
  <ds:schemaRefs>
    <ds:schemaRef ds:uri="http://purl.org/dc/elements/1.1/"/>
    <ds:schemaRef ds:uri="http://purl.org/dc/terms/"/>
    <ds:schemaRef ds:uri="http://schemas.microsoft.com/office/2006/metadata/properties"/>
    <ds:schemaRef ds:uri="http://www.w3.org/XML/1998/namespace"/>
    <ds:schemaRef ds:uri="http://schemas.microsoft.com/office/infopath/2007/PartnerControls"/>
    <ds:schemaRef ds:uri="http://purl.org/dc/dcmitype/"/>
    <ds:schemaRef ds:uri="c7ccd0ec-684e-4086-9f58-4486ff47b834"/>
    <ds:schemaRef ds:uri="http://schemas.microsoft.com/office/2006/documentManagement/types"/>
    <ds:schemaRef ds:uri="http://schemas.openxmlformats.org/package/2006/metadata/core-properties"/>
    <ds:schemaRef ds:uri="fa36ece8-13ff-4fb0-ba27-9bd0d1e9123e"/>
  </ds:schemaRefs>
</ds:datastoreItem>
</file>

<file path=docProps/app.xml><?xml version="1.0" encoding="utf-8"?>
<Properties xmlns="http://schemas.openxmlformats.org/officeDocument/2006/extended-properties" xmlns:vt="http://schemas.openxmlformats.org/officeDocument/2006/docPropsVTypes">
  <TotalTime>776</TotalTime>
  <Words>847</Words>
  <Application>Microsoft Office PowerPoint</Application>
  <PresentationFormat>Widescreen</PresentationFormat>
  <Paragraphs>133</Paragraphs>
  <Slides>2</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vt:i4>
      </vt:variant>
    </vt:vector>
  </HeadingPairs>
  <TitlesOfParts>
    <vt:vector size="8" baseType="lpstr">
      <vt:lpstr>Arial</vt:lpstr>
      <vt:lpstr>Calibri</vt:lpstr>
      <vt:lpstr>Calibri Light</vt:lpstr>
      <vt:lpstr>Comic Sans MS</vt:lpstr>
      <vt:lpstr>Times New Roman</vt:lpstr>
      <vt:lpstr>Office Theme</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Teresa Bosley</dc:creator>
  <cp:lastModifiedBy>Mark Haslam</cp:lastModifiedBy>
  <cp:revision>29</cp:revision>
  <cp:lastPrinted>2023-01-26T14:23:02Z</cp:lastPrinted>
  <dcterms:created xsi:type="dcterms:W3CDTF">2023-01-26T08:15:16Z</dcterms:created>
  <dcterms:modified xsi:type="dcterms:W3CDTF">2023-05-04T08:54:54Z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0x010100CE19611B99A2EB4AA3D8EEEEAB7C34F3</vt:lpwstr>
  </property>
</Properties>
</file>