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90FDA7-6052-1266-D5EB-FC010E4422C2}" v="41" dt="2023-04-05T07:41:36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Haslam" userId="S::mhaslam@acornfed.derbyshire.sch.uk::105cbf39-7980-4dd4-8210-9a4b2bd9ddf8" providerId="AD" clId="Web-{0A90FDA7-6052-1266-D5EB-FC010E4422C2}"/>
    <pc:docChg chg="addSld delSld modSld">
      <pc:chgData name="Mark Haslam" userId="S::mhaslam@acornfed.derbyshire.sch.uk::105cbf39-7980-4dd4-8210-9a4b2bd9ddf8" providerId="AD" clId="Web-{0A90FDA7-6052-1266-D5EB-FC010E4422C2}" dt="2023-04-05T07:41:34.900" v="27" actId="20577"/>
      <pc:docMkLst>
        <pc:docMk/>
      </pc:docMkLst>
      <pc:sldChg chg="modSp">
        <pc:chgData name="Mark Haslam" userId="S::mhaslam@acornfed.derbyshire.sch.uk::105cbf39-7980-4dd4-8210-9a4b2bd9ddf8" providerId="AD" clId="Web-{0A90FDA7-6052-1266-D5EB-FC010E4422C2}" dt="2023-04-05T07:41:34.900" v="27" actId="20577"/>
        <pc:sldMkLst>
          <pc:docMk/>
          <pc:sldMk cId="3245921262" sldId="270"/>
        </pc:sldMkLst>
        <pc:spChg chg="mod">
          <ac:chgData name="Mark Haslam" userId="S::mhaslam@acornfed.derbyshire.sch.uk::105cbf39-7980-4dd4-8210-9a4b2bd9ddf8" providerId="AD" clId="Web-{0A90FDA7-6052-1266-D5EB-FC010E4422C2}" dt="2023-04-05T07:41:34.900" v="27" actId="20577"/>
          <ac:spMkLst>
            <pc:docMk/>
            <pc:sldMk cId="3245921262" sldId="270"/>
            <ac:spMk id="2" creationId="{20A61FD1-7DAC-4CFD-A108-E8FBC6B3EDD0}"/>
          </ac:spMkLst>
        </pc:spChg>
        <pc:spChg chg="mod">
          <ac:chgData name="Mark Haslam" userId="S::mhaslam@acornfed.derbyshire.sch.uk::105cbf39-7980-4dd4-8210-9a4b2bd9ddf8" providerId="AD" clId="Web-{0A90FDA7-6052-1266-D5EB-FC010E4422C2}" dt="2023-04-05T07:41:22.571" v="9" actId="20577"/>
          <ac:spMkLst>
            <pc:docMk/>
            <pc:sldMk cId="3245921262" sldId="270"/>
            <ac:spMk id="9" creationId="{54FF2455-50CB-48D0-AE19-5AEFAD8F815D}"/>
          </ac:spMkLst>
        </pc:spChg>
        <pc:spChg chg="mod">
          <ac:chgData name="Mark Haslam" userId="S::mhaslam@acornfed.derbyshire.sch.uk::105cbf39-7980-4dd4-8210-9a4b2bd9ddf8" providerId="AD" clId="Web-{0A90FDA7-6052-1266-D5EB-FC010E4422C2}" dt="2023-04-05T07:41:23.134" v="11" actId="20577"/>
          <ac:spMkLst>
            <pc:docMk/>
            <pc:sldMk cId="3245921262" sldId="270"/>
            <ac:spMk id="12" creationId="{613298F7-1E1C-4BC3-81EF-365F54CBCDDF}"/>
          </ac:spMkLst>
        </pc:spChg>
        <pc:spChg chg="mod">
          <ac:chgData name="Mark Haslam" userId="S::mhaslam@acornfed.derbyshire.sch.uk::105cbf39-7980-4dd4-8210-9a4b2bd9ddf8" providerId="AD" clId="Web-{0A90FDA7-6052-1266-D5EB-FC010E4422C2}" dt="2023-04-05T07:41:24.602" v="16" actId="20577"/>
          <ac:spMkLst>
            <pc:docMk/>
            <pc:sldMk cId="3245921262" sldId="270"/>
            <ac:spMk id="18" creationId="{803C1702-CFF2-44CA-8A64-FF69C21B606F}"/>
          </ac:spMkLst>
        </pc:spChg>
        <pc:spChg chg="mod">
          <ac:chgData name="Mark Haslam" userId="S::mhaslam@acornfed.derbyshire.sch.uk::105cbf39-7980-4dd4-8210-9a4b2bd9ddf8" providerId="AD" clId="Web-{0A90FDA7-6052-1266-D5EB-FC010E4422C2}" dt="2023-04-05T07:41:25.649" v="19" actId="20577"/>
          <ac:spMkLst>
            <pc:docMk/>
            <pc:sldMk cId="3245921262" sldId="270"/>
            <ac:spMk id="23" creationId="{BFACD75F-DA66-4475-B6C9-2AACFFDDD1B8}"/>
          </ac:spMkLst>
        </pc:spChg>
        <pc:spChg chg="mod">
          <ac:chgData name="Mark Haslam" userId="S::mhaslam@acornfed.derbyshire.sch.uk::105cbf39-7980-4dd4-8210-9a4b2bd9ddf8" providerId="AD" clId="Web-{0A90FDA7-6052-1266-D5EB-FC010E4422C2}" dt="2023-04-05T07:41:27.259" v="23" actId="20577"/>
          <ac:spMkLst>
            <pc:docMk/>
            <pc:sldMk cId="3245921262" sldId="270"/>
            <ac:spMk id="24" creationId="{820104FD-3AB1-4614-AAC5-EC354077E168}"/>
          </ac:spMkLst>
        </pc:spChg>
        <pc:spChg chg="mod">
          <ac:chgData name="Mark Haslam" userId="S::mhaslam@acornfed.derbyshire.sch.uk::105cbf39-7980-4dd4-8210-9a4b2bd9ddf8" providerId="AD" clId="Web-{0A90FDA7-6052-1266-D5EB-FC010E4422C2}" dt="2023-04-05T07:41:28.274" v="26" actId="20577"/>
          <ac:spMkLst>
            <pc:docMk/>
            <pc:sldMk cId="3245921262" sldId="270"/>
            <ac:spMk id="29" creationId="{1F6331F1-4408-47AB-948C-94D960A13520}"/>
          </ac:spMkLst>
        </pc:spChg>
      </pc:sldChg>
      <pc:sldChg chg="add replId">
        <pc:chgData name="Mark Haslam" userId="S::mhaslam@acornfed.derbyshire.sch.uk::105cbf39-7980-4dd4-8210-9a4b2bd9ddf8" providerId="AD" clId="Web-{0A90FDA7-6052-1266-D5EB-FC010E4422C2}" dt="2023-04-05T07:41:18.462" v="2"/>
        <pc:sldMkLst>
          <pc:docMk/>
          <pc:sldMk cId="3112451145" sldId="271"/>
        </pc:sldMkLst>
      </pc:sldChg>
      <pc:sldChg chg="modSp add replId">
        <pc:chgData name="Mark Haslam" userId="S::mhaslam@acornfed.derbyshire.sch.uk::105cbf39-7980-4dd4-8210-9a4b2bd9ddf8" providerId="AD" clId="Web-{0A90FDA7-6052-1266-D5EB-FC010E4422C2}" dt="2023-04-05T07:41:20.477" v="5" actId="20577"/>
        <pc:sldMkLst>
          <pc:docMk/>
          <pc:sldMk cId="1398949531" sldId="272"/>
        </pc:sldMkLst>
        <pc:spChg chg="mod">
          <ac:chgData name="Mark Haslam" userId="S::mhaslam@acornfed.derbyshire.sch.uk::105cbf39-7980-4dd4-8210-9a4b2bd9ddf8" providerId="AD" clId="Web-{0A90FDA7-6052-1266-D5EB-FC010E4422C2}" dt="2023-04-05T07:41:20.477" v="5" actId="20577"/>
          <ac:spMkLst>
            <pc:docMk/>
            <pc:sldMk cId="1398949531" sldId="272"/>
            <ac:spMk id="2" creationId="{20A61FD1-7DAC-4CFD-A108-E8FBC6B3EDD0}"/>
          </ac:spMkLst>
        </pc:spChg>
      </pc:sldChg>
      <pc:sldChg chg="del">
        <pc:chgData name="Mark Haslam" userId="S::mhaslam@acornfed.derbyshire.sch.uk::105cbf39-7980-4dd4-8210-9a4b2bd9ddf8" providerId="AD" clId="Web-{0A90FDA7-6052-1266-D5EB-FC010E4422C2}" dt="2023-04-05T07:40:03.903" v="0"/>
        <pc:sldMkLst>
          <pc:docMk/>
          <pc:sldMk cId="2561446806" sldId="272"/>
        </pc:sldMkLst>
      </pc:sldChg>
      <pc:sldChg chg="del">
        <pc:chgData name="Mark Haslam" userId="S::mhaslam@acornfed.derbyshire.sch.uk::105cbf39-7980-4dd4-8210-9a4b2bd9ddf8" providerId="AD" clId="Web-{0A90FDA7-6052-1266-D5EB-FC010E4422C2}" dt="2023-04-05T07:41:18.087" v="1"/>
        <pc:sldMkLst>
          <pc:docMk/>
          <pc:sldMk cId="1685825820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6AF2-539B-4C06-B444-102B7FB7B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A614F-04AE-4F40-A5BB-99D14B6EF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B61E0-878E-4446-8E51-6FD4AEDF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1B8B-79D4-4354-9046-00C1ABFE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7341E-1049-4C1E-A0B2-AC398149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2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12CB-AEDC-448B-8998-EE041BC8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FF3A4-26F7-4622-A228-F00B911E3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24CFE-1AC1-4507-A978-5B12C3AF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0549A-CC37-44AE-9A49-A7FD9CDE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F4132-A0F5-4D21-93AF-348BDDD4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A6A17-5DE4-4305-8C12-FC902EFEE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B4E6F-B175-48BB-BAF3-9E88169FC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54C7-7281-45EE-BAF4-9D24E21C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7D854-8B06-4C6F-8021-2BDA60D8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74E8-7CA9-4C8F-A7D2-78E8E346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1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66E5-5CFC-4684-99F6-02E24669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2B81-33B0-4139-93B6-3E97BA48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3F984-45D9-4696-9D21-404734C8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24994-FEB9-4374-9DC7-D0B47C9C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0205A-8FE3-464E-B2A5-8A8316BC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456A-26DE-450C-B06E-8E073593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F0A1D-3BA9-465F-B893-4CC374810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5FFEF-D24D-4E15-9384-29348EEE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2B2B9-6CA9-43B1-824C-1074D15D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3009C-4F59-4D84-A311-96D016E0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EC04-AB2A-4229-932E-66FD43A5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96CD9-E38D-448D-8C47-8F6C77EC7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9DA06-C816-4695-9FA3-99122F01B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86684-F913-4789-88E7-C2FC80A4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B05F3-38BF-4FC5-A40D-7D006D38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4211A-2D51-407F-82F7-9F8E2DAC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0566-E76B-42B2-9150-4D920FF9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4F027-DA7A-4EFF-AE43-C18BF67E9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C63E7-C81E-443A-9158-72108039A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831A6-8935-483D-827F-4BF52EC03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0C6A7-B307-427E-8042-D5EEC5948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F52E0-82F4-4C96-9491-6DDF7FEF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24D9D-B7A5-429A-A675-84324FB2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4E4B2-2B90-408E-9B48-21AABB93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61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49C2-EE6D-4129-8A80-DC9C3C1A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27FCA-8613-43B4-AEB1-AD00D4F2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E4363-7F2A-4309-BB42-EB37F8A5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23ACC-FDC7-4639-83D1-7A82130E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77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15C82-D0B9-4773-B4A2-EA62453B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4FA44-94D8-4CAB-8355-C228EA4A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C6F3-09D2-4CCA-996E-B53FB998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8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9C80-7183-426C-BC24-74C2D6DD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D51E-D889-4CCB-99D6-81A7D86D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76ACA-9368-4A3C-BEF2-8A6880D87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441FB-EFFF-407C-B267-B0219BD0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1AE5A-C42C-4D06-AAD5-19591DD4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8607B-5C84-4F40-96B4-DE1966C9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21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BA47-331A-4122-8D31-8FEB7A39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9BA7D-2BED-4663-8F2A-A0B8AF547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FAC13-3663-4652-89CD-0E64C7013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3D6A1-1987-449F-9FC5-A00769FC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43D54-49E1-47A4-8C0C-70303047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2233E-244A-42AF-907F-FCAFE023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20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6CF27-42F9-4813-9BBA-AEEA3A43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D1BB0-4B51-4B6E-87B2-F3453B581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50E18-3CEA-4015-A396-C7A529D4E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7BC8-1F59-476A-AF29-2EF64AF19BDE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6DFC-8894-4DD5-93FB-36BE23307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03C8F-5503-48C9-98A8-71C8341BD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63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FACD75F-DA66-4475-B6C9-2AACFFDDD1B8}"/>
              </a:ext>
            </a:extLst>
          </p:cNvPr>
          <p:cNvSpPr/>
          <p:nvPr/>
        </p:nvSpPr>
        <p:spPr>
          <a:xfrm>
            <a:off x="4872849" y="2565586"/>
            <a:ext cx="3418911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latin typeface="Comic Sans MS" panose="030F0702030302020204" pitchFamily="66" charset="0"/>
              </a:rPr>
              <a:t>Lesson 4 – Making Different Groups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Group, object, </a:t>
            </a:r>
          </a:p>
          <a:p>
            <a:r>
              <a:rPr lang="en-GB" dirty="0">
                <a:latin typeface="Comic Sans MS" panose="030F0702030302020204" pitchFamily="66" charset="0"/>
              </a:rPr>
              <a:t>property, value, label, colour, data set</a:t>
            </a:r>
          </a:p>
          <a:p>
            <a:r>
              <a:rPr lang="en-GB" dirty="0"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3298F7-1E1C-4BC3-81EF-365F54CBCDDF}"/>
              </a:ext>
            </a:extLst>
          </p:cNvPr>
          <p:cNvSpPr/>
          <p:nvPr/>
        </p:nvSpPr>
        <p:spPr>
          <a:xfrm>
            <a:off x="6557452" y="198086"/>
            <a:ext cx="3496332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Lesson 2 – Group and Count</a:t>
            </a:r>
          </a:p>
          <a:p>
            <a:pPr marL="114300" indent="0" algn="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114300" indent="0" algn="r">
              <a:buNone/>
            </a:pPr>
            <a:r>
              <a:rPr lang="en-GB" sz="1600" dirty="0">
                <a:latin typeface="Comic Sans MS" panose="030F0702030302020204" pitchFamily="66" charset="0"/>
              </a:rPr>
              <a:t>Group, object,</a:t>
            </a:r>
          </a:p>
          <a:p>
            <a:pPr marL="114300" indent="0" algn="r">
              <a:buNone/>
            </a:pPr>
            <a:r>
              <a:rPr lang="en-GB" sz="1600" dirty="0">
                <a:latin typeface="Comic Sans MS" panose="030F0702030302020204" pitchFamily="66" charset="0"/>
              </a:rPr>
              <a:t> label, image </a:t>
            </a:r>
          </a:p>
          <a:p>
            <a:r>
              <a:rPr lang="en-GB" dirty="0"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FF2455-50CB-48D0-AE19-5AEFAD8F815D}"/>
              </a:ext>
            </a:extLst>
          </p:cNvPr>
          <p:cNvSpPr/>
          <p:nvPr/>
        </p:nvSpPr>
        <p:spPr>
          <a:xfrm>
            <a:off x="2707916" y="235123"/>
            <a:ext cx="3587769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Lesson 1 – Label and Match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sz="800" dirty="0">
              <a:latin typeface="Comic Sans MS" panose="030F0702030302020204" pitchFamily="66" charset="0"/>
            </a:endParaRP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Object, label, group, search, image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 </a:t>
            </a:r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3" y="344324"/>
            <a:ext cx="1855884" cy="907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6DAEA-7413-4B8A-94C0-6BD7D15DF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2672" y="228482"/>
            <a:ext cx="2232137" cy="1202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03C1702-CFF2-44CA-8A64-FF69C21B606F}"/>
              </a:ext>
            </a:extLst>
          </p:cNvPr>
          <p:cNvSpPr/>
          <p:nvPr/>
        </p:nvSpPr>
        <p:spPr>
          <a:xfrm>
            <a:off x="362857" y="2555797"/>
            <a:ext cx="4214462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Lesson 3 – Describe an Object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Group, object, </a:t>
            </a:r>
          </a:p>
          <a:p>
            <a:r>
              <a:rPr lang="en-GB" dirty="0">
                <a:latin typeface="Comic Sans MS" panose="030F0702030302020204" pitchFamily="66" charset="0"/>
              </a:rPr>
              <a:t>property, label, </a:t>
            </a:r>
          </a:p>
          <a:p>
            <a:r>
              <a:rPr lang="en-GB" dirty="0">
                <a:latin typeface="Comic Sans MS" panose="030F0702030302020204" pitchFamily="66" charset="0"/>
              </a:rPr>
              <a:t>colour, size, shape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0104FD-3AB1-4614-AAC5-EC354077E168}"/>
              </a:ext>
            </a:extLst>
          </p:cNvPr>
          <p:cNvSpPr/>
          <p:nvPr/>
        </p:nvSpPr>
        <p:spPr>
          <a:xfrm>
            <a:off x="8587290" y="2520541"/>
            <a:ext cx="3319126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Lesson 5 – Comparing Groups</a:t>
            </a:r>
          </a:p>
          <a:p>
            <a:pPr algn="r"/>
            <a:endParaRPr lang="en-GB" sz="1600" dirty="0">
              <a:latin typeface="Comic Sans MS" panose="030F0702030302020204" pitchFamily="66" charset="0"/>
            </a:endParaRPr>
          </a:p>
          <a:p>
            <a:pPr algn="r"/>
            <a:endParaRPr lang="en-GB" sz="1600" dirty="0">
              <a:latin typeface="Comic Sans MS" panose="030F0702030302020204" pitchFamily="66" charset="0"/>
            </a:endParaRPr>
          </a:p>
          <a:p>
            <a:pPr algn="r"/>
            <a:r>
              <a:rPr lang="en-GB" sz="1600" dirty="0">
                <a:latin typeface="Comic Sans MS" panose="030F0702030302020204" pitchFamily="66" charset="0"/>
              </a:rPr>
              <a:t>object, value, </a:t>
            </a:r>
          </a:p>
          <a:p>
            <a:pPr algn="r"/>
            <a:r>
              <a:rPr lang="en-GB" sz="1600" dirty="0">
                <a:latin typeface="Comic Sans MS" panose="030F0702030302020204" pitchFamily="66" charset="0"/>
              </a:rPr>
              <a:t>label, colour,</a:t>
            </a:r>
          </a:p>
          <a:p>
            <a:pPr algn="r"/>
            <a:r>
              <a:rPr lang="en-GB" sz="1600" dirty="0">
                <a:latin typeface="Comic Sans MS" panose="030F0702030302020204" pitchFamily="66" charset="0"/>
              </a:rPr>
              <a:t>size, shape, </a:t>
            </a:r>
          </a:p>
          <a:p>
            <a:pPr algn="r"/>
            <a:r>
              <a:rPr lang="en-GB" sz="1600" dirty="0">
                <a:latin typeface="Comic Sans MS" panose="030F0702030302020204" pitchFamily="66" charset="0"/>
              </a:rPr>
              <a:t>more, less, most, fewest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6331F1-4408-47AB-948C-94D960A13520}"/>
              </a:ext>
            </a:extLst>
          </p:cNvPr>
          <p:cNvSpPr/>
          <p:nvPr/>
        </p:nvSpPr>
        <p:spPr>
          <a:xfrm>
            <a:off x="256436" y="4942252"/>
            <a:ext cx="6325868" cy="168062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latin typeface="Comic Sans MS" panose="030F0702030302020204" pitchFamily="66" charset="0"/>
              </a:rPr>
              <a:t>Lesson 6 – 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Answering Questions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Group, object, property, value, label, colour, data set, more, less, most, least, fewest, the same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4435E2-F823-47B0-BC88-DD4B311522C3}"/>
              </a:ext>
            </a:extLst>
          </p:cNvPr>
          <p:cNvSpPr/>
          <p:nvPr/>
        </p:nvSpPr>
        <p:spPr>
          <a:xfrm>
            <a:off x="362857" y="1638139"/>
            <a:ext cx="2083292" cy="6441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Knowledge Organiser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A61FD1-7DAC-4CFD-A108-E8FBC6B3EDD0}"/>
              </a:ext>
            </a:extLst>
          </p:cNvPr>
          <p:cNvSpPr/>
          <p:nvPr/>
        </p:nvSpPr>
        <p:spPr>
          <a:xfrm rot="20910512">
            <a:off x="6329626" y="52104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KS1 Data and Information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Grouping Data - Summer Term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94970D-2FBD-4062-A912-266F8F3E1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3" b="89796" l="4682" r="94958">
                        <a14:foregroundMark x1="17287" y1="27114" x2="7323" y2="65598"/>
                        <a14:foregroundMark x1="7323" y1="65598" x2="24370" y2="45481"/>
                        <a14:foregroundMark x1="24370" y1="45481" x2="19808" y2="30904"/>
                        <a14:foregroundMark x1="86435" y1="25948" x2="90996" y2="39650"/>
                        <a14:foregroundMark x1="94598" y1="44606" x2="79832" y2="75802"/>
                        <a14:foregroundMark x1="79832" y1="75802" x2="75270" y2="79009"/>
                        <a14:foregroundMark x1="78872" y1="13703" x2="66267" y2="49271"/>
                        <a14:foregroundMark x1="66267" y1="49271" x2="67587" y2="65598"/>
                        <a14:foregroundMark x1="45738" y1="24781" x2="55462" y2="24781"/>
                        <a14:foregroundMark x1="45738" y1="51895" x2="55462" y2="53061"/>
                        <a14:foregroundMark x1="45738" y1="75510" x2="55462" y2="77843"/>
                        <a14:foregroundMark x1="32053" y1="32070" x2="22449" y2="70845"/>
                        <a14:foregroundMark x1="22449" y1="70845" x2="8764" y2="36152"/>
                        <a14:foregroundMark x1="8764" y1="36152" x2="14766" y2="20991"/>
                        <a14:foregroundMark x1="77311" y1="17201" x2="66146" y2="55685"/>
                        <a14:foregroundMark x1="66146" y1="55685" x2="81393" y2="85131"/>
                        <a14:foregroundMark x1="81393" y1="85131" x2="93517" y2="51895"/>
                        <a14:foregroundMark x1="93517" y1="51895" x2="93517" y2="49563"/>
                        <a14:foregroundMark x1="80912" y1="17201" x2="95078" y2="50729"/>
                        <a14:foregroundMark x1="95078" y1="50729" x2="90996" y2="72886"/>
                        <a14:foregroundMark x1="80912" y1="25948" x2="80912" y2="61808"/>
                        <a14:foregroundMark x1="75270" y1="19825" x2="67107" y2="44606"/>
                        <a14:foregroundMark x1="72749" y1="74052" x2="79352" y2="83965"/>
                        <a14:foregroundMark x1="85474" y1="16035" x2="94598" y2="39650"/>
                        <a14:foregroundMark x1="87515" y1="82799" x2="88956" y2="82799"/>
                        <a14:foregroundMark x1="77791" y1="44606" x2="79832" y2="55685"/>
                        <a14:foregroundMark x1="7083" y1="59184" x2="23169" y2="82799"/>
                        <a14:foregroundMark x1="23169" y1="82799" x2="27971" y2="74052"/>
                        <a14:foregroundMark x1="19328" y1="60641" x2="9124" y2="62974"/>
                        <a14:foregroundMark x1="11164" y1="23615" x2="4682" y2="66181"/>
                        <a14:foregroundMark x1="4682" y1="66181" x2="7683" y2="71720"/>
                        <a14:foregroundMark x1="42737" y1="23615" x2="55462" y2="22157"/>
                        <a14:foregroundMark x1="44298" y1="48105" x2="56903" y2="50729"/>
                        <a14:foregroundMark x1="43217" y1="72886" x2="56423" y2="80175"/>
                        <a14:foregroundMark x1="42497" y1="47230" x2="49340" y2="54519"/>
                        <a14:foregroundMark x1="42617" y1="76385" x2="53661" y2="73469"/>
                        <a14:foregroundMark x1="41321" y1="76774" x2="41657" y2="78426"/>
                        <a14:foregroundMark x1="39850" y1="69545" x2="41316" y2="76750"/>
                        <a14:foregroundMark x1="36615" y1="53644" x2="38850" y2="64631"/>
                        <a14:foregroundMark x1="58703" y1="51312" x2="64826" y2="50437"/>
                        <a14:foregroundMark x1="75150" y1="30904" x2="79472" y2="44898"/>
                        <a14:foregroundMark x1="86194" y1="88338" x2="90276" y2="81341"/>
                        <a14:backgroundMark x1="39856" y1="63557" x2="40816" y2="68513"/>
                        <a14:backgroundMark x1="40696" y1="72012" x2="40696" y2="670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3530" y="701978"/>
            <a:ext cx="2605891" cy="1073013"/>
          </a:xfrm>
          <a:prstGeom prst="rect">
            <a:avLst/>
          </a:prstGeom>
        </p:spPr>
      </p:pic>
      <p:grpSp>
        <p:nvGrpSpPr>
          <p:cNvPr id="27" name="Google Shape;149;p16">
            <a:extLst>
              <a:ext uri="{FF2B5EF4-FFF2-40B4-BE49-F238E27FC236}">
                <a16:creationId xmlns:a16="http://schemas.microsoft.com/office/drawing/2014/main" id="{162B190D-1470-4B0E-B571-434A6FF048FB}"/>
              </a:ext>
            </a:extLst>
          </p:cNvPr>
          <p:cNvGrpSpPr/>
          <p:nvPr/>
        </p:nvGrpSpPr>
        <p:grpSpPr>
          <a:xfrm>
            <a:off x="6751650" y="795692"/>
            <a:ext cx="1540110" cy="1202754"/>
            <a:chOff x="1813326" y="1588875"/>
            <a:chExt cx="5517350" cy="3362126"/>
          </a:xfrm>
        </p:grpSpPr>
        <p:pic>
          <p:nvPicPr>
            <p:cNvPr id="28" name="Google Shape;150;p16">
              <a:extLst>
                <a:ext uri="{FF2B5EF4-FFF2-40B4-BE49-F238E27FC236}">
                  <a16:creationId xmlns:a16="http://schemas.microsoft.com/office/drawing/2014/main" id="{3D0222E4-75FA-4C9F-96D5-1B30DCF1FEAD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813326" y="1588875"/>
              <a:ext cx="5517350" cy="3362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51;p16">
              <a:extLst>
                <a:ext uri="{FF2B5EF4-FFF2-40B4-BE49-F238E27FC236}">
                  <a16:creationId xmlns:a16="http://schemas.microsoft.com/office/drawing/2014/main" id="{A22B7AAB-BCDD-4C77-BEC0-0F6977C0D61A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6362971">
              <a:off x="5056671" y="1630047"/>
              <a:ext cx="394959" cy="7899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152;p16">
              <a:extLst>
                <a:ext uri="{FF2B5EF4-FFF2-40B4-BE49-F238E27FC236}">
                  <a16:creationId xmlns:a16="http://schemas.microsoft.com/office/drawing/2014/main" id="{05C40722-20E5-41A4-88B1-BD07A986C119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9947669">
              <a:off x="3055372" y="2041721"/>
              <a:ext cx="394959" cy="7899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153;p16">
              <a:extLst>
                <a:ext uri="{FF2B5EF4-FFF2-40B4-BE49-F238E27FC236}">
                  <a16:creationId xmlns:a16="http://schemas.microsoft.com/office/drawing/2014/main" id="{CA89602F-FD97-4DAF-B352-EAEE1A32A035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4546895">
              <a:off x="4120096" y="1630048"/>
              <a:ext cx="394960" cy="7899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54;p16">
              <a:extLst>
                <a:ext uri="{FF2B5EF4-FFF2-40B4-BE49-F238E27FC236}">
                  <a16:creationId xmlns:a16="http://schemas.microsoft.com/office/drawing/2014/main" id="{4A6A11B1-C95F-4F11-9B82-7AC8A2996AFD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895230" y="2182125"/>
              <a:ext cx="264250" cy="22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55;p16">
              <a:extLst>
                <a:ext uri="{FF2B5EF4-FFF2-40B4-BE49-F238E27FC236}">
                  <a16:creationId xmlns:a16="http://schemas.microsoft.com/office/drawing/2014/main" id="{FD629AE0-CD15-4511-8971-E03227D1DA1F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257805" y="1726050"/>
              <a:ext cx="264250" cy="22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56;p16">
              <a:extLst>
                <a:ext uri="{FF2B5EF4-FFF2-40B4-BE49-F238E27FC236}">
                  <a16:creationId xmlns:a16="http://schemas.microsoft.com/office/drawing/2014/main" id="{4049109A-4668-4023-90E5-D20EF51D0CE6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437905" y="2011763"/>
              <a:ext cx="264250" cy="22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57;p16">
              <a:extLst>
                <a:ext uri="{FF2B5EF4-FFF2-40B4-BE49-F238E27FC236}">
                  <a16:creationId xmlns:a16="http://schemas.microsoft.com/office/drawing/2014/main" id="{CAE15740-5719-4E06-8621-DA1CA15D591B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flipH="1">
              <a:off x="2838880" y="2226025"/>
              <a:ext cx="264250" cy="22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158;p16">
              <a:extLst>
                <a:ext uri="{FF2B5EF4-FFF2-40B4-BE49-F238E27FC236}">
                  <a16:creationId xmlns:a16="http://schemas.microsoft.com/office/drawing/2014/main" id="{981BF550-A320-42D1-81DC-336659BF5BAE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1421560">
              <a:off x="3639031" y="2460062"/>
              <a:ext cx="264247" cy="2233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159;p16">
              <a:extLst>
                <a:ext uri="{FF2B5EF4-FFF2-40B4-BE49-F238E27FC236}">
                  <a16:creationId xmlns:a16="http://schemas.microsoft.com/office/drawing/2014/main" id="{7851F886-2954-4BA0-B930-B576EB64067F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685225" y="2119548"/>
              <a:ext cx="1264701" cy="6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160;p16">
              <a:extLst>
                <a:ext uri="{FF2B5EF4-FFF2-40B4-BE49-F238E27FC236}">
                  <a16:creationId xmlns:a16="http://schemas.microsoft.com/office/drawing/2014/main" id="{1C6E3633-3311-46D3-A998-F307419D87A6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2199931">
              <a:off x="5370025" y="1957098"/>
              <a:ext cx="1264701" cy="6343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4945559-0192-4592-A0C0-AD7C799270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86790" y="3056594"/>
            <a:ext cx="1552074" cy="1378362"/>
          </a:xfrm>
          <a:prstGeom prst="rect">
            <a:avLst/>
          </a:prstGeom>
        </p:spPr>
      </p:pic>
      <p:pic>
        <p:nvPicPr>
          <p:cNvPr id="40" name="Google Shape;223;p18">
            <a:extLst>
              <a:ext uri="{FF2B5EF4-FFF2-40B4-BE49-F238E27FC236}">
                <a16:creationId xmlns:a16="http://schemas.microsoft.com/office/drawing/2014/main" id="{2F5F456F-E87C-4E4B-8947-CC69FDCC8FEF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91531" y="3506507"/>
            <a:ext cx="640214" cy="97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18;p18">
            <a:extLst>
              <a:ext uri="{FF2B5EF4-FFF2-40B4-BE49-F238E27FC236}">
                <a16:creationId xmlns:a16="http://schemas.microsoft.com/office/drawing/2014/main" id="{70D01CCA-78E6-4123-AE2A-C7F09FC640C8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21682" y="3046354"/>
            <a:ext cx="992074" cy="5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219;p18">
            <a:extLst>
              <a:ext uri="{FF2B5EF4-FFF2-40B4-BE49-F238E27FC236}">
                <a16:creationId xmlns:a16="http://schemas.microsoft.com/office/drawing/2014/main" id="{8BE2CFEE-BBC8-4DF6-8490-C30B4895C9A4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876187" y="4066910"/>
            <a:ext cx="575520" cy="472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224;p18">
            <a:extLst>
              <a:ext uri="{FF2B5EF4-FFF2-40B4-BE49-F238E27FC236}">
                <a16:creationId xmlns:a16="http://schemas.microsoft.com/office/drawing/2014/main" id="{977611C8-E053-42BC-9081-371AEC06FA25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510539" y="2948246"/>
            <a:ext cx="478964" cy="47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1B555E-EDFA-44E3-BA0F-F0B0EBCCCF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32283" y="3045664"/>
            <a:ext cx="1670318" cy="10212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16CE54-B2FB-4D60-9DFF-4AAF946FAE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71537" y="5038656"/>
            <a:ext cx="2534653" cy="93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51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0db93c-26b1-4785-aa1d-9340deae468a" xsi:nil="true"/>
    <lcf76f155ced4ddcb4097134ff3c332f xmlns="7a4f7885-7dec-4956-8e33-f59d6bd32f4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7427F086EDB4380E444178B5C126B" ma:contentTypeVersion="16" ma:contentTypeDescription="Create a new document." ma:contentTypeScope="" ma:versionID="611cf4b2912203d9bf8f6c990d83b11d">
  <xsd:schema xmlns:xsd="http://www.w3.org/2001/XMLSchema" xmlns:xs="http://www.w3.org/2001/XMLSchema" xmlns:p="http://schemas.microsoft.com/office/2006/metadata/properties" xmlns:ns2="7a4f7885-7dec-4956-8e33-f59d6bd32f49" xmlns:ns3="ef0db93c-26b1-4785-aa1d-9340deae468a" targetNamespace="http://schemas.microsoft.com/office/2006/metadata/properties" ma:root="true" ma:fieldsID="0d48523644f2c77db1dce06409f6e6c4" ns2:_="" ns3:_="">
    <xsd:import namespace="7a4f7885-7dec-4956-8e33-f59d6bd32f49"/>
    <xsd:import namespace="ef0db93c-26b1-4785-aa1d-9340deae46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f7885-7dec-4956-8e33-f59d6bd32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7e2227a-d6d6-40cb-8ad7-dfc038abf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db93c-26b1-4785-aa1d-9340deae46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5bc1132-1d8c-4e03-a216-7db1b0d0244b}" ma:internalName="TaxCatchAll" ma:showField="CatchAllData" ma:web="ef0db93c-26b1-4785-aa1d-9340deae46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5E7CC4-A7AE-4477-B700-4A35E1D301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A38C56-D613-4EDA-94CE-C286E8C85149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fa36ece8-13ff-4fb0-ba27-9bd0d1e9123e"/>
    <ds:schemaRef ds:uri="http://schemas.microsoft.com/office/2006/documentManagement/types"/>
    <ds:schemaRef ds:uri="http://purl.org/dc/terms/"/>
    <ds:schemaRef ds:uri="c7ccd0ec-684e-4086-9f58-4486ff47b834"/>
    <ds:schemaRef ds:uri="http://purl.org/dc/elements/1.1/"/>
    <ds:schemaRef ds:uri="http://schemas.microsoft.com/office/infopath/2007/PartnerControls"/>
    <ds:schemaRef ds:uri="ef0db93c-26b1-4785-aa1d-9340deae468a"/>
    <ds:schemaRef ds:uri="7a4f7885-7dec-4956-8e33-f59d6bd32f49"/>
  </ds:schemaRefs>
</ds:datastoreItem>
</file>

<file path=customXml/itemProps3.xml><?xml version="1.0" encoding="utf-8"?>
<ds:datastoreItem xmlns:ds="http://schemas.openxmlformats.org/officeDocument/2006/customXml" ds:itemID="{CBAEE2F5-8107-47D1-968A-8995F6475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4f7885-7dec-4956-8e33-f59d6bd32f49"/>
    <ds:schemaRef ds:uri="ef0db93c-26b1-4785-aa1d-9340deae46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135</Words>
  <Application>Microsoft Office PowerPoint</Application>
  <PresentationFormat>Widescreen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MV Boli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Bosley</dc:creator>
  <cp:lastModifiedBy>Pupil</cp:lastModifiedBy>
  <cp:revision>25</cp:revision>
  <dcterms:created xsi:type="dcterms:W3CDTF">2023-02-05T14:50:22Z</dcterms:created>
  <dcterms:modified xsi:type="dcterms:W3CDTF">2023-04-27T13:07:25Z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0x01010093E7427F086EDB4380E444178B5C126B</vt:lpwstr>
  </property>
  <property fmtid="{D5CDD505-2E9C-101B-9397-08002B2CF9AE}" pid="3" name="MediaServiceImageTags">
    <vt:lpwstr/>
  </property>
</Properties>
</file>