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99"/>
    <a:srgbClr val="FFFFCC"/>
    <a:srgbClr val="FFFF99"/>
    <a:srgbClr val="99CCFF"/>
    <a:srgbClr val="CCCC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Bosley" userId="a32b19f6-17fe-4b12-9ee7-a015e1b9b771" providerId="ADAL" clId="{01EC762A-921E-42A2-9427-F9473455D738}"/>
    <pc:docChg chg="undo custSel delSld modSld">
      <pc:chgData name="Teresa Bosley" userId="a32b19f6-17fe-4b12-9ee7-a015e1b9b771" providerId="ADAL" clId="{01EC762A-921E-42A2-9427-F9473455D738}" dt="2023-05-08T15:59:56.803" v="274" actId="1076"/>
      <pc:docMkLst>
        <pc:docMk/>
      </pc:docMkLst>
      <pc:sldChg chg="del">
        <pc:chgData name="Teresa Bosley" userId="a32b19f6-17fe-4b12-9ee7-a015e1b9b771" providerId="ADAL" clId="{01EC762A-921E-42A2-9427-F9473455D738}" dt="2023-05-08T15:57:26.563" v="225" actId="2696"/>
        <pc:sldMkLst>
          <pc:docMk/>
          <pc:sldMk cId="4289070529" sldId="267"/>
        </pc:sldMkLst>
      </pc:sldChg>
      <pc:sldChg chg="addSp delSp modSp">
        <pc:chgData name="Teresa Bosley" userId="a32b19f6-17fe-4b12-9ee7-a015e1b9b771" providerId="ADAL" clId="{01EC762A-921E-42A2-9427-F9473455D738}" dt="2023-05-08T15:59:56.803" v="274" actId="1076"/>
        <pc:sldMkLst>
          <pc:docMk/>
          <pc:sldMk cId="616615830" sldId="268"/>
        </pc:sldMkLst>
        <pc:spChg chg="mod">
          <ac:chgData name="Teresa Bosley" userId="a32b19f6-17fe-4b12-9ee7-a015e1b9b771" providerId="ADAL" clId="{01EC762A-921E-42A2-9427-F9473455D738}" dt="2023-05-08T15:59:10.803" v="259" actId="14100"/>
          <ac:spMkLst>
            <pc:docMk/>
            <pc:sldMk cId="616615830" sldId="268"/>
            <ac:spMk id="5" creationId="{4FFDF862-F4C9-4D10-8E9E-B11A3C7F71DB}"/>
          </ac:spMkLst>
        </pc:spChg>
        <pc:spChg chg="del">
          <ac:chgData name="Teresa Bosley" userId="a32b19f6-17fe-4b12-9ee7-a015e1b9b771" providerId="ADAL" clId="{01EC762A-921E-42A2-9427-F9473455D738}" dt="2023-05-08T15:57:39.361" v="233" actId="478"/>
          <ac:spMkLst>
            <pc:docMk/>
            <pc:sldMk cId="616615830" sldId="268"/>
            <ac:spMk id="10" creationId="{CB5B2991-CE51-4CE6-A44E-F0CB85ABDD6D}"/>
          </ac:spMkLst>
        </pc:spChg>
        <pc:spChg chg="mod">
          <ac:chgData name="Teresa Bosley" userId="a32b19f6-17fe-4b12-9ee7-a015e1b9b771" providerId="ADAL" clId="{01EC762A-921E-42A2-9427-F9473455D738}" dt="2023-05-08T15:59:21.618" v="262" actId="1076"/>
          <ac:spMkLst>
            <pc:docMk/>
            <pc:sldMk cId="616615830" sldId="268"/>
            <ac:spMk id="14" creationId="{D648D470-C8A8-422C-A344-2B85E4CB980E}"/>
          </ac:spMkLst>
        </pc:spChg>
        <pc:spChg chg="mod">
          <ac:chgData name="Teresa Bosley" userId="a32b19f6-17fe-4b12-9ee7-a015e1b9b771" providerId="ADAL" clId="{01EC762A-921E-42A2-9427-F9473455D738}" dt="2023-05-08T15:59:35.786" v="268" actId="1076"/>
          <ac:spMkLst>
            <pc:docMk/>
            <pc:sldMk cId="616615830" sldId="268"/>
            <ac:spMk id="18" creationId="{A6663A8A-E15F-40FC-87EC-4E74D401355A}"/>
          </ac:spMkLst>
        </pc:spChg>
        <pc:spChg chg="mod">
          <ac:chgData name="Teresa Bosley" userId="a32b19f6-17fe-4b12-9ee7-a015e1b9b771" providerId="ADAL" clId="{01EC762A-921E-42A2-9427-F9473455D738}" dt="2023-05-08T15:59:56.803" v="274" actId="1076"/>
          <ac:spMkLst>
            <pc:docMk/>
            <pc:sldMk cId="616615830" sldId="268"/>
            <ac:spMk id="19" creationId="{5E3CC397-56DD-4752-93C9-65672F8C6404}"/>
          </ac:spMkLst>
        </pc:spChg>
        <pc:spChg chg="mod">
          <ac:chgData name="Teresa Bosley" userId="a32b19f6-17fe-4b12-9ee7-a015e1b9b771" providerId="ADAL" clId="{01EC762A-921E-42A2-9427-F9473455D738}" dt="2023-05-08T15:59:14.050" v="260" actId="1076"/>
          <ac:spMkLst>
            <pc:docMk/>
            <pc:sldMk cId="616615830" sldId="268"/>
            <ac:spMk id="28" creationId="{97FEF8AA-7A6F-4E72-8D7F-AC2ADA535650}"/>
          </ac:spMkLst>
        </pc:spChg>
        <pc:spChg chg="mod">
          <ac:chgData name="Teresa Bosley" userId="a32b19f6-17fe-4b12-9ee7-a015e1b9b771" providerId="ADAL" clId="{01EC762A-921E-42A2-9427-F9473455D738}" dt="2023-05-08T15:59:25.297" v="263" actId="1076"/>
          <ac:spMkLst>
            <pc:docMk/>
            <pc:sldMk cId="616615830" sldId="268"/>
            <ac:spMk id="29" creationId="{48C62D8C-6494-47E8-8BE6-639D6D782B1B}"/>
          </ac:spMkLst>
        </pc:spChg>
        <pc:spChg chg="mod">
          <ac:chgData name="Teresa Bosley" userId="a32b19f6-17fe-4b12-9ee7-a015e1b9b771" providerId="ADAL" clId="{01EC762A-921E-42A2-9427-F9473455D738}" dt="2023-05-08T15:59:40.994" v="269" actId="1076"/>
          <ac:spMkLst>
            <pc:docMk/>
            <pc:sldMk cId="616615830" sldId="268"/>
            <ac:spMk id="30" creationId="{CC7239C2-4437-41E9-BDF8-D5E8E37B8B46}"/>
          </ac:spMkLst>
        </pc:spChg>
        <pc:spChg chg="add del mod">
          <ac:chgData name="Teresa Bosley" userId="a32b19f6-17fe-4b12-9ee7-a015e1b9b771" providerId="ADAL" clId="{01EC762A-921E-42A2-9427-F9473455D738}" dt="2023-05-08T15:58:10.331" v="239" actId="14100"/>
          <ac:spMkLst>
            <pc:docMk/>
            <pc:sldMk cId="616615830" sldId="268"/>
            <ac:spMk id="37" creationId="{A1B6EF9C-2653-4ECE-B81E-2F36D193EE6D}"/>
          </ac:spMkLst>
        </pc:spChg>
        <pc:spChg chg="del">
          <ac:chgData name="Teresa Bosley" userId="a32b19f6-17fe-4b12-9ee7-a015e1b9b771" providerId="ADAL" clId="{01EC762A-921E-42A2-9427-F9473455D738}" dt="2023-05-08T15:57:37.295" v="232" actId="478"/>
          <ac:spMkLst>
            <pc:docMk/>
            <pc:sldMk cId="616615830" sldId="268"/>
            <ac:spMk id="41" creationId="{2C98C0D6-FBDD-4CCA-9ADD-CBD382E95D06}"/>
          </ac:spMkLst>
        </pc:spChg>
        <pc:spChg chg="del mod">
          <ac:chgData name="Teresa Bosley" userId="a32b19f6-17fe-4b12-9ee7-a015e1b9b771" providerId="ADAL" clId="{01EC762A-921E-42A2-9427-F9473455D738}" dt="2023-05-08T15:57:35.599" v="231" actId="478"/>
          <ac:spMkLst>
            <pc:docMk/>
            <pc:sldMk cId="616615830" sldId="268"/>
            <ac:spMk id="43" creationId="{661617C2-12EC-4BC7-A6C3-41A969D806F5}"/>
          </ac:spMkLst>
        </pc:spChg>
        <pc:spChg chg="del">
          <ac:chgData name="Teresa Bosley" userId="a32b19f6-17fe-4b12-9ee7-a015e1b9b771" providerId="ADAL" clId="{01EC762A-921E-42A2-9427-F9473455D738}" dt="2023-05-08T15:57:46.449" v="237" actId="478"/>
          <ac:spMkLst>
            <pc:docMk/>
            <pc:sldMk cId="616615830" sldId="268"/>
            <ac:spMk id="45" creationId="{C4451112-1CA0-4A46-A70D-B794BF5AA59C}"/>
          </ac:spMkLst>
        </pc:spChg>
        <pc:picChg chg="mod">
          <ac:chgData name="Teresa Bosley" userId="a32b19f6-17fe-4b12-9ee7-a015e1b9b771" providerId="ADAL" clId="{01EC762A-921E-42A2-9427-F9473455D738}" dt="2023-05-08T15:59:29.850" v="266" actId="1076"/>
          <ac:picMkLst>
            <pc:docMk/>
            <pc:sldMk cId="616615830" sldId="268"/>
            <ac:picMk id="3" creationId="{517ED73E-6AB0-400A-8844-BCD62D8475EA}"/>
          </ac:picMkLst>
        </pc:picChg>
        <pc:picChg chg="mod">
          <ac:chgData name="Teresa Bosley" userId="a32b19f6-17fe-4b12-9ee7-a015e1b9b771" providerId="ADAL" clId="{01EC762A-921E-42A2-9427-F9473455D738}" dt="2023-05-08T15:59:18.467" v="261" actId="1076"/>
          <ac:picMkLst>
            <pc:docMk/>
            <pc:sldMk cId="616615830" sldId="268"/>
            <ac:picMk id="20" creationId="{CBB6EA02-E1ED-49A8-8CB3-3C69A8EDF3F2}"/>
          </ac:picMkLst>
        </pc:picChg>
        <pc:picChg chg="mod">
          <ac:chgData name="Teresa Bosley" userId="a32b19f6-17fe-4b12-9ee7-a015e1b9b771" providerId="ADAL" clId="{01EC762A-921E-42A2-9427-F9473455D738}" dt="2023-05-08T15:59:27.474" v="264" actId="1076"/>
          <ac:picMkLst>
            <pc:docMk/>
            <pc:sldMk cId="616615830" sldId="268"/>
            <ac:picMk id="23" creationId="{EBC9129F-1DA3-48B2-B0D3-6372D08D33DF}"/>
          </ac:picMkLst>
        </pc:picChg>
        <pc:picChg chg="mod">
          <ac:chgData name="Teresa Bosley" userId="a32b19f6-17fe-4b12-9ee7-a015e1b9b771" providerId="ADAL" clId="{01EC762A-921E-42A2-9427-F9473455D738}" dt="2023-05-08T15:59:28.538" v="265" actId="1076"/>
          <ac:picMkLst>
            <pc:docMk/>
            <pc:sldMk cId="616615830" sldId="268"/>
            <ac:picMk id="25" creationId="{9A10D861-FFAA-445C-BFD0-475653A15BBE}"/>
          </ac:picMkLst>
        </pc:picChg>
        <pc:picChg chg="mod">
          <ac:chgData name="Teresa Bosley" userId="a32b19f6-17fe-4b12-9ee7-a015e1b9b771" providerId="ADAL" clId="{01EC762A-921E-42A2-9427-F9473455D738}" dt="2023-05-08T15:59:31.082" v="267" actId="1076"/>
          <ac:picMkLst>
            <pc:docMk/>
            <pc:sldMk cId="616615830" sldId="268"/>
            <ac:picMk id="26" creationId="{D566AEE1-0185-4B74-8BCE-991A871B6F42}"/>
          </ac:picMkLst>
        </pc:picChg>
        <pc:picChg chg="mod">
          <ac:chgData name="Teresa Bosley" userId="a32b19f6-17fe-4b12-9ee7-a015e1b9b771" providerId="ADAL" clId="{01EC762A-921E-42A2-9427-F9473455D738}" dt="2023-05-08T15:59:42.474" v="270" actId="1076"/>
          <ac:picMkLst>
            <pc:docMk/>
            <pc:sldMk cId="616615830" sldId="268"/>
            <ac:picMk id="31" creationId="{20903786-4986-4843-9F6E-5E3D3F7823D8}"/>
          </ac:picMkLst>
        </pc:picChg>
        <pc:picChg chg="mod">
          <ac:chgData name="Teresa Bosley" userId="a32b19f6-17fe-4b12-9ee7-a015e1b9b771" providerId="ADAL" clId="{01EC762A-921E-42A2-9427-F9473455D738}" dt="2023-05-08T15:59:47.251" v="271" actId="1076"/>
          <ac:picMkLst>
            <pc:docMk/>
            <pc:sldMk cId="616615830" sldId="268"/>
            <ac:picMk id="34" creationId="{7364D988-DC42-4BD3-AD3A-75276A1AB385}"/>
          </ac:picMkLst>
        </pc:picChg>
        <pc:picChg chg="mod">
          <ac:chgData name="Teresa Bosley" userId="a32b19f6-17fe-4b12-9ee7-a015e1b9b771" providerId="ADAL" clId="{01EC762A-921E-42A2-9427-F9473455D738}" dt="2023-05-08T15:59:49.938" v="272" actId="1076"/>
          <ac:picMkLst>
            <pc:docMk/>
            <pc:sldMk cId="616615830" sldId="268"/>
            <ac:picMk id="35" creationId="{967CEAC6-F64A-4ED0-80AE-816873590EAF}"/>
          </ac:picMkLst>
        </pc:picChg>
        <pc:picChg chg="mod">
          <ac:chgData name="Teresa Bosley" userId="a32b19f6-17fe-4b12-9ee7-a015e1b9b771" providerId="ADAL" clId="{01EC762A-921E-42A2-9427-F9473455D738}" dt="2023-05-08T15:59:52.834" v="273" actId="1076"/>
          <ac:picMkLst>
            <pc:docMk/>
            <pc:sldMk cId="616615830" sldId="268"/>
            <ac:picMk id="36" creationId="{2E3D9383-8F24-4A70-BF97-05B627F1F2D6}"/>
          </ac:picMkLst>
        </pc:picChg>
        <pc:picChg chg="del">
          <ac:chgData name="Teresa Bosley" userId="a32b19f6-17fe-4b12-9ee7-a015e1b9b771" providerId="ADAL" clId="{01EC762A-921E-42A2-9427-F9473455D738}" dt="2023-05-08T15:57:31.361" v="226" actId="478"/>
          <ac:picMkLst>
            <pc:docMk/>
            <pc:sldMk cId="616615830" sldId="268"/>
            <ac:picMk id="38" creationId="{793054EC-8568-44FE-899A-D47D00F86CA1}"/>
          </ac:picMkLst>
        </pc:picChg>
        <pc:picChg chg="del">
          <ac:chgData name="Teresa Bosley" userId="a32b19f6-17fe-4b12-9ee7-a015e1b9b771" providerId="ADAL" clId="{01EC762A-921E-42A2-9427-F9473455D738}" dt="2023-05-08T15:57:32.182" v="227" actId="478"/>
          <ac:picMkLst>
            <pc:docMk/>
            <pc:sldMk cId="616615830" sldId="268"/>
            <ac:picMk id="39" creationId="{117ED807-C0B7-489D-B6A8-55260AEDB2F4}"/>
          </ac:picMkLst>
        </pc:picChg>
        <pc:picChg chg="del">
          <ac:chgData name="Teresa Bosley" userId="a32b19f6-17fe-4b12-9ee7-a015e1b9b771" providerId="ADAL" clId="{01EC762A-921E-42A2-9427-F9473455D738}" dt="2023-05-08T15:57:32.782" v="228" actId="478"/>
          <ac:picMkLst>
            <pc:docMk/>
            <pc:sldMk cId="616615830" sldId="268"/>
            <ac:picMk id="40" creationId="{0747342F-8E5B-4F52-842C-D418C1E8784B}"/>
          </ac:picMkLst>
        </pc:picChg>
        <pc:picChg chg="del">
          <ac:chgData name="Teresa Bosley" userId="a32b19f6-17fe-4b12-9ee7-a015e1b9b771" providerId="ADAL" clId="{01EC762A-921E-42A2-9427-F9473455D738}" dt="2023-05-08T15:57:33.361" v="229" actId="478"/>
          <ac:picMkLst>
            <pc:docMk/>
            <pc:sldMk cId="616615830" sldId="268"/>
            <ac:picMk id="42" creationId="{48B98C5C-0B10-4FAB-8655-DEA833E2ED4A}"/>
          </ac:picMkLst>
        </pc:picChg>
        <pc:picChg chg="del">
          <ac:chgData name="Teresa Bosley" userId="a32b19f6-17fe-4b12-9ee7-a015e1b9b771" providerId="ADAL" clId="{01EC762A-921E-42A2-9427-F9473455D738}" dt="2023-05-08T15:57:44.636" v="236" actId="478"/>
          <ac:picMkLst>
            <pc:docMk/>
            <pc:sldMk cId="616615830" sldId="268"/>
            <ac:picMk id="44" creationId="{34E43854-3FC6-4659-84C2-95AFF04B806A}"/>
          </ac:picMkLst>
        </pc:picChg>
      </pc:sldChg>
      <pc:sldChg chg="addSp delSp modSp del">
        <pc:chgData name="Teresa Bosley" userId="a32b19f6-17fe-4b12-9ee7-a015e1b9b771" providerId="ADAL" clId="{01EC762A-921E-42A2-9427-F9473455D738}" dt="2023-05-08T15:58:51.162" v="251" actId="2696"/>
        <pc:sldMkLst>
          <pc:docMk/>
          <pc:sldMk cId="2211342123" sldId="269"/>
        </pc:sldMkLst>
        <pc:spChg chg="del mod">
          <ac:chgData name="Teresa Bosley" userId="a32b19f6-17fe-4b12-9ee7-a015e1b9b771" providerId="ADAL" clId="{01EC762A-921E-42A2-9427-F9473455D738}" dt="2023-05-08T15:55:55.328" v="205" actId="478"/>
          <ac:spMkLst>
            <pc:docMk/>
            <pc:sldMk cId="2211342123" sldId="269"/>
            <ac:spMk id="2" creationId="{6F582835-45BE-41B4-BAF3-6034ACC55F11}"/>
          </ac:spMkLst>
        </pc:spChg>
        <pc:spChg chg="mod">
          <ac:chgData name="Teresa Bosley" userId="a32b19f6-17fe-4b12-9ee7-a015e1b9b771" providerId="ADAL" clId="{01EC762A-921E-42A2-9427-F9473455D738}" dt="2023-05-08T15:49:05.047" v="82" actId="20577"/>
          <ac:spMkLst>
            <pc:docMk/>
            <pc:sldMk cId="2211342123" sldId="269"/>
            <ac:spMk id="5" creationId="{4FFDF862-F4C9-4D10-8E9E-B11A3C7F71DB}"/>
          </ac:spMkLst>
        </pc:spChg>
        <pc:spChg chg="add del mod">
          <ac:chgData name="Teresa Bosley" userId="a32b19f6-17fe-4b12-9ee7-a015e1b9b771" providerId="ADAL" clId="{01EC762A-921E-42A2-9427-F9473455D738}" dt="2023-05-08T15:51:56.102" v="134" actId="478"/>
          <ac:spMkLst>
            <pc:docMk/>
            <pc:sldMk cId="2211342123" sldId="269"/>
            <ac:spMk id="8" creationId="{67A204EB-AF3F-48F0-B545-E905294C261D}"/>
          </ac:spMkLst>
        </pc:spChg>
        <pc:spChg chg="add del mod">
          <ac:chgData name="Teresa Bosley" userId="a32b19f6-17fe-4b12-9ee7-a015e1b9b771" providerId="ADAL" clId="{01EC762A-921E-42A2-9427-F9473455D738}" dt="2023-05-08T15:52:16.393" v="138"/>
          <ac:spMkLst>
            <pc:docMk/>
            <pc:sldMk cId="2211342123" sldId="269"/>
            <ac:spMk id="9" creationId="{FE76B64F-4F64-4FDA-957F-ED28B70D85AA}"/>
          </ac:spMkLst>
        </pc:spChg>
        <pc:spChg chg="add mod ord">
          <ac:chgData name="Teresa Bosley" userId="a32b19f6-17fe-4b12-9ee7-a015e1b9b771" providerId="ADAL" clId="{01EC762A-921E-42A2-9427-F9473455D738}" dt="2023-05-08T15:53:05.094" v="150" actId="1076"/>
          <ac:spMkLst>
            <pc:docMk/>
            <pc:sldMk cId="2211342123" sldId="269"/>
            <ac:spMk id="10" creationId="{E92AB603-DBEC-429F-AC42-08D4750292B3}"/>
          </ac:spMkLst>
        </pc:spChg>
        <pc:spChg chg="mod">
          <ac:chgData name="Teresa Bosley" userId="a32b19f6-17fe-4b12-9ee7-a015e1b9b771" providerId="ADAL" clId="{01EC762A-921E-42A2-9427-F9473455D738}" dt="2023-05-08T15:56:42.177" v="215" actId="20577"/>
          <ac:spMkLst>
            <pc:docMk/>
            <pc:sldMk cId="2211342123" sldId="269"/>
            <ac:spMk id="13" creationId="{ADEB8E6F-82A4-4385-B0A1-70CFCF5BB225}"/>
          </ac:spMkLst>
        </pc:spChg>
        <pc:spChg chg="mod">
          <ac:chgData name="Teresa Bosley" userId="a32b19f6-17fe-4b12-9ee7-a015e1b9b771" providerId="ADAL" clId="{01EC762A-921E-42A2-9427-F9473455D738}" dt="2023-05-08T15:45:08.071" v="3" actId="1076"/>
          <ac:spMkLst>
            <pc:docMk/>
            <pc:sldMk cId="2211342123" sldId="269"/>
            <ac:spMk id="14" creationId="{D648D470-C8A8-422C-A344-2B85E4CB980E}"/>
          </ac:spMkLst>
        </pc:spChg>
        <pc:spChg chg="del">
          <ac:chgData name="Teresa Bosley" userId="a32b19f6-17fe-4b12-9ee7-a015e1b9b771" providerId="ADAL" clId="{01EC762A-921E-42A2-9427-F9473455D738}" dt="2023-05-08T15:45:27.113" v="5" actId="478"/>
          <ac:spMkLst>
            <pc:docMk/>
            <pc:sldMk cId="2211342123" sldId="269"/>
            <ac:spMk id="18" creationId="{A6663A8A-E15F-40FC-87EC-4E74D401355A}"/>
          </ac:spMkLst>
        </pc:spChg>
        <pc:spChg chg="mod">
          <ac:chgData name="Teresa Bosley" userId="a32b19f6-17fe-4b12-9ee7-a015e1b9b771" providerId="ADAL" clId="{01EC762A-921E-42A2-9427-F9473455D738}" dt="2023-05-08T15:45:42.019" v="13" actId="1076"/>
          <ac:spMkLst>
            <pc:docMk/>
            <pc:sldMk cId="2211342123" sldId="269"/>
            <ac:spMk id="19" creationId="{5E3CC397-56DD-4752-93C9-65672F8C6404}"/>
          </ac:spMkLst>
        </pc:spChg>
        <pc:spChg chg="mod">
          <ac:chgData name="Teresa Bosley" userId="a32b19f6-17fe-4b12-9ee7-a015e1b9b771" providerId="ADAL" clId="{01EC762A-921E-42A2-9427-F9473455D738}" dt="2023-05-08T15:57:07.169" v="223" actId="1076"/>
          <ac:spMkLst>
            <pc:docMk/>
            <pc:sldMk cId="2211342123" sldId="269"/>
            <ac:spMk id="24" creationId="{7D6FE40E-0BBF-4D06-B19E-B285A1ACF28F}"/>
          </ac:spMkLst>
        </pc:spChg>
        <pc:spChg chg="add mod">
          <ac:chgData name="Teresa Bosley" userId="a32b19f6-17fe-4b12-9ee7-a015e1b9b771" providerId="ADAL" clId="{01EC762A-921E-42A2-9427-F9473455D738}" dt="2023-05-08T15:45:21.786" v="4" actId="571"/>
          <ac:spMkLst>
            <pc:docMk/>
            <pc:sldMk cId="2211342123" sldId="269"/>
            <ac:spMk id="27" creationId="{E4D64696-3BCA-41FF-9FA0-BEB32E8EA332}"/>
          </ac:spMkLst>
        </pc:spChg>
        <pc:spChg chg="mod">
          <ac:chgData name="Teresa Bosley" userId="a32b19f6-17fe-4b12-9ee7-a015e1b9b771" providerId="ADAL" clId="{01EC762A-921E-42A2-9427-F9473455D738}" dt="2023-05-08T15:45:08.071" v="3" actId="1076"/>
          <ac:spMkLst>
            <pc:docMk/>
            <pc:sldMk cId="2211342123" sldId="269"/>
            <ac:spMk id="28" creationId="{97FEF8AA-7A6F-4E72-8D7F-AC2ADA535650}"/>
          </ac:spMkLst>
        </pc:spChg>
        <pc:spChg chg="del">
          <ac:chgData name="Teresa Bosley" userId="a32b19f6-17fe-4b12-9ee7-a015e1b9b771" providerId="ADAL" clId="{01EC762A-921E-42A2-9427-F9473455D738}" dt="2023-05-08T15:45:30.605" v="10" actId="478"/>
          <ac:spMkLst>
            <pc:docMk/>
            <pc:sldMk cId="2211342123" sldId="269"/>
            <ac:spMk id="29" creationId="{48C62D8C-6494-47E8-8BE6-639D6D782B1B}"/>
          </ac:spMkLst>
        </pc:spChg>
        <pc:spChg chg="mod">
          <ac:chgData name="Teresa Bosley" userId="a32b19f6-17fe-4b12-9ee7-a015e1b9b771" providerId="ADAL" clId="{01EC762A-921E-42A2-9427-F9473455D738}" dt="2023-05-08T15:46:17.100" v="24" actId="14100"/>
          <ac:spMkLst>
            <pc:docMk/>
            <pc:sldMk cId="2211342123" sldId="269"/>
            <ac:spMk id="30" creationId="{CC7239C2-4437-41E9-BDF8-D5E8E37B8B46}"/>
          </ac:spMkLst>
        </pc:spChg>
        <pc:spChg chg="mod">
          <ac:chgData name="Teresa Bosley" userId="a32b19f6-17fe-4b12-9ee7-a015e1b9b771" providerId="ADAL" clId="{01EC762A-921E-42A2-9427-F9473455D738}" dt="2023-05-08T15:48:30.780" v="68" actId="1076"/>
          <ac:spMkLst>
            <pc:docMk/>
            <pc:sldMk cId="2211342123" sldId="269"/>
            <ac:spMk id="32" creationId="{F4CCD773-AEE0-44B6-8D7D-0D40994793FA}"/>
          </ac:spMkLst>
        </pc:spChg>
        <pc:spChg chg="mod">
          <ac:chgData name="Teresa Bosley" userId="a32b19f6-17fe-4b12-9ee7-a015e1b9b771" providerId="ADAL" clId="{01EC762A-921E-42A2-9427-F9473455D738}" dt="2023-05-08T15:48:47.782" v="76" actId="14100"/>
          <ac:spMkLst>
            <pc:docMk/>
            <pc:sldMk cId="2211342123" sldId="269"/>
            <ac:spMk id="33" creationId="{C13B496B-5BEB-4469-A1C4-9E7182E8F87C}"/>
          </ac:spMkLst>
        </pc:spChg>
        <pc:spChg chg="add mod">
          <ac:chgData name="Teresa Bosley" userId="a32b19f6-17fe-4b12-9ee7-a015e1b9b771" providerId="ADAL" clId="{01EC762A-921E-42A2-9427-F9473455D738}" dt="2023-05-08T15:45:21.786" v="4" actId="571"/>
          <ac:spMkLst>
            <pc:docMk/>
            <pc:sldMk cId="2211342123" sldId="269"/>
            <ac:spMk id="37" creationId="{5945307D-5457-4567-A651-49273B97B09A}"/>
          </ac:spMkLst>
        </pc:spChg>
        <pc:spChg chg="add mod ord">
          <ac:chgData name="Teresa Bosley" userId="a32b19f6-17fe-4b12-9ee7-a015e1b9b771" providerId="ADAL" clId="{01EC762A-921E-42A2-9427-F9473455D738}" dt="2023-05-08T15:53:09.112" v="152" actId="20577"/>
          <ac:spMkLst>
            <pc:docMk/>
            <pc:sldMk cId="2211342123" sldId="269"/>
            <ac:spMk id="42" creationId="{AC51E4C9-E33E-40FC-92AC-5963D3F7D72A}"/>
          </ac:spMkLst>
        </pc:spChg>
        <pc:picChg chg="del">
          <ac:chgData name="Teresa Bosley" userId="a32b19f6-17fe-4b12-9ee7-a015e1b9b771" providerId="ADAL" clId="{01EC762A-921E-42A2-9427-F9473455D738}" dt="2023-05-08T15:45:28.001" v="6" actId="478"/>
          <ac:picMkLst>
            <pc:docMk/>
            <pc:sldMk cId="2211342123" sldId="269"/>
            <ac:picMk id="3" creationId="{517ED73E-6AB0-400A-8844-BCD62D8475EA}"/>
          </ac:picMkLst>
        </pc:picChg>
        <pc:picChg chg="mod">
          <ac:chgData name="Teresa Bosley" userId="a32b19f6-17fe-4b12-9ee7-a015e1b9b771" providerId="ADAL" clId="{01EC762A-921E-42A2-9427-F9473455D738}" dt="2023-05-08T15:48:07.181" v="61" actId="1076"/>
          <ac:picMkLst>
            <pc:docMk/>
            <pc:sldMk cId="2211342123" sldId="269"/>
            <ac:picMk id="6" creationId="{497A5300-9872-42A3-9E35-8C74F4F52988}"/>
          </ac:picMkLst>
        </pc:picChg>
        <pc:picChg chg="mod ord">
          <ac:chgData name="Teresa Bosley" userId="a32b19f6-17fe-4b12-9ee7-a015e1b9b771" providerId="ADAL" clId="{01EC762A-921E-42A2-9427-F9473455D738}" dt="2023-05-08T15:53:28.839" v="156" actId="1076"/>
          <ac:picMkLst>
            <pc:docMk/>
            <pc:sldMk cId="2211342123" sldId="269"/>
            <ac:picMk id="7" creationId="{E6A81B92-04C7-4215-9A5D-3F1FBCE61B40}"/>
          </ac:picMkLst>
        </pc:picChg>
        <pc:picChg chg="mod">
          <ac:chgData name="Teresa Bosley" userId="a32b19f6-17fe-4b12-9ee7-a015e1b9b771" providerId="ADAL" clId="{01EC762A-921E-42A2-9427-F9473455D738}" dt="2023-05-08T15:45:08.071" v="3" actId="1076"/>
          <ac:picMkLst>
            <pc:docMk/>
            <pc:sldMk cId="2211342123" sldId="269"/>
            <ac:picMk id="20" creationId="{CBB6EA02-E1ED-49A8-8CB3-3C69A8EDF3F2}"/>
          </ac:picMkLst>
        </pc:picChg>
        <pc:picChg chg="del">
          <ac:chgData name="Teresa Bosley" userId="a32b19f6-17fe-4b12-9ee7-a015e1b9b771" providerId="ADAL" clId="{01EC762A-921E-42A2-9427-F9473455D738}" dt="2023-05-08T15:45:29.186" v="8" actId="478"/>
          <ac:picMkLst>
            <pc:docMk/>
            <pc:sldMk cId="2211342123" sldId="269"/>
            <ac:picMk id="23" creationId="{EBC9129F-1DA3-48B2-B0D3-6372D08D33DF}"/>
          </ac:picMkLst>
        </pc:picChg>
        <pc:picChg chg="del">
          <ac:chgData name="Teresa Bosley" userId="a32b19f6-17fe-4b12-9ee7-a015e1b9b771" providerId="ADAL" clId="{01EC762A-921E-42A2-9427-F9473455D738}" dt="2023-05-08T15:45:29.971" v="9" actId="478"/>
          <ac:picMkLst>
            <pc:docMk/>
            <pc:sldMk cId="2211342123" sldId="269"/>
            <ac:picMk id="25" creationId="{9A10D861-FFAA-445C-BFD0-475653A15BBE}"/>
          </ac:picMkLst>
        </pc:picChg>
        <pc:picChg chg="del">
          <ac:chgData name="Teresa Bosley" userId="a32b19f6-17fe-4b12-9ee7-a015e1b9b771" providerId="ADAL" clId="{01EC762A-921E-42A2-9427-F9473455D738}" dt="2023-05-08T15:45:28.614" v="7" actId="478"/>
          <ac:picMkLst>
            <pc:docMk/>
            <pc:sldMk cId="2211342123" sldId="269"/>
            <ac:picMk id="26" creationId="{D566AEE1-0185-4B74-8BCE-991A871B6F42}"/>
          </ac:picMkLst>
        </pc:picChg>
        <pc:picChg chg="mod">
          <ac:chgData name="Teresa Bosley" userId="a32b19f6-17fe-4b12-9ee7-a015e1b9b771" providerId="ADAL" clId="{01EC762A-921E-42A2-9427-F9473455D738}" dt="2023-05-08T15:45:47.347" v="14" actId="1076"/>
          <ac:picMkLst>
            <pc:docMk/>
            <pc:sldMk cId="2211342123" sldId="269"/>
            <ac:picMk id="31" creationId="{20903786-4986-4843-9F6E-5E3D3F7823D8}"/>
          </ac:picMkLst>
        </pc:picChg>
        <pc:picChg chg="mod">
          <ac:chgData name="Teresa Bosley" userId="a32b19f6-17fe-4b12-9ee7-a015e1b9b771" providerId="ADAL" clId="{01EC762A-921E-42A2-9427-F9473455D738}" dt="2023-05-08T15:45:51.907" v="15" actId="1076"/>
          <ac:picMkLst>
            <pc:docMk/>
            <pc:sldMk cId="2211342123" sldId="269"/>
            <ac:picMk id="34" creationId="{7364D988-DC42-4BD3-AD3A-75276A1AB385}"/>
          </ac:picMkLst>
        </pc:picChg>
        <pc:picChg chg="mod">
          <ac:chgData name="Teresa Bosley" userId="a32b19f6-17fe-4b12-9ee7-a015e1b9b771" providerId="ADAL" clId="{01EC762A-921E-42A2-9427-F9473455D738}" dt="2023-05-08T15:46:10.956" v="22" actId="1076"/>
          <ac:picMkLst>
            <pc:docMk/>
            <pc:sldMk cId="2211342123" sldId="269"/>
            <ac:picMk id="35" creationId="{967CEAC6-F64A-4ED0-80AE-816873590EAF}"/>
          </ac:picMkLst>
        </pc:picChg>
        <pc:picChg chg="mod">
          <ac:chgData name="Teresa Bosley" userId="a32b19f6-17fe-4b12-9ee7-a015e1b9b771" providerId="ADAL" clId="{01EC762A-921E-42A2-9427-F9473455D738}" dt="2023-05-08T15:46:13.387" v="23" actId="1076"/>
          <ac:picMkLst>
            <pc:docMk/>
            <pc:sldMk cId="2211342123" sldId="269"/>
            <ac:picMk id="36" creationId="{2E3D9383-8F24-4A70-BF97-05B627F1F2D6}"/>
          </ac:picMkLst>
        </pc:picChg>
        <pc:picChg chg="add mod">
          <ac:chgData name="Teresa Bosley" userId="a32b19f6-17fe-4b12-9ee7-a015e1b9b771" providerId="ADAL" clId="{01EC762A-921E-42A2-9427-F9473455D738}" dt="2023-05-08T15:45:21.786" v="4" actId="571"/>
          <ac:picMkLst>
            <pc:docMk/>
            <pc:sldMk cId="2211342123" sldId="269"/>
            <ac:picMk id="38" creationId="{679E1DE4-36D0-41A0-916B-6CF03F345D32}"/>
          </ac:picMkLst>
        </pc:picChg>
        <pc:picChg chg="add mod">
          <ac:chgData name="Teresa Bosley" userId="a32b19f6-17fe-4b12-9ee7-a015e1b9b771" providerId="ADAL" clId="{01EC762A-921E-42A2-9427-F9473455D738}" dt="2023-05-08T15:45:21.786" v="4" actId="571"/>
          <ac:picMkLst>
            <pc:docMk/>
            <pc:sldMk cId="2211342123" sldId="269"/>
            <ac:picMk id="39" creationId="{87CEC24C-2538-4C21-B7FC-F8526D7992D8}"/>
          </ac:picMkLst>
        </pc:picChg>
        <pc:picChg chg="add mod">
          <ac:chgData name="Teresa Bosley" userId="a32b19f6-17fe-4b12-9ee7-a015e1b9b771" providerId="ADAL" clId="{01EC762A-921E-42A2-9427-F9473455D738}" dt="2023-05-08T15:45:21.786" v="4" actId="571"/>
          <ac:picMkLst>
            <pc:docMk/>
            <pc:sldMk cId="2211342123" sldId="269"/>
            <ac:picMk id="40" creationId="{E1DB5D8B-447D-4438-A39F-03D81CFE28B7}"/>
          </ac:picMkLst>
        </pc:picChg>
        <pc:picChg chg="add mod">
          <ac:chgData name="Teresa Bosley" userId="a32b19f6-17fe-4b12-9ee7-a015e1b9b771" providerId="ADAL" clId="{01EC762A-921E-42A2-9427-F9473455D738}" dt="2023-05-08T15:45:21.786" v="4" actId="571"/>
          <ac:picMkLst>
            <pc:docMk/>
            <pc:sldMk cId="2211342123" sldId="269"/>
            <ac:picMk id="41" creationId="{B76DF72D-0B8A-4DD0-AA60-0BA6AC22AEEA}"/>
          </ac:picMkLst>
        </pc:picChg>
      </pc:sldChg>
      <pc:sldChg chg="del">
        <pc:chgData name="Teresa Bosley" userId="a32b19f6-17fe-4b12-9ee7-a015e1b9b771" providerId="ADAL" clId="{01EC762A-921E-42A2-9427-F9473455D738}" dt="2023-05-08T15:57:12.327" v="224" actId="2696"/>
        <pc:sldMkLst>
          <pc:docMk/>
          <pc:sldMk cId="3872403167" sldId="270"/>
        </pc:sldMkLst>
      </pc:sldChg>
    </pc:docChg>
  </pc:docChgLst>
  <pc:docChgLst>
    <pc:chgData name="Teresa Bosley" userId="a32b19f6-17fe-4b12-9ee7-a015e1b9b771" providerId="ADAL" clId="{B01674B9-CB2D-4360-8CA0-74E6A80B4A16}"/>
    <pc:docChg chg="undo custSel addSld modSld">
      <pc:chgData name="Teresa Bosley" userId="a32b19f6-17fe-4b12-9ee7-a015e1b9b771" providerId="ADAL" clId="{B01674B9-CB2D-4360-8CA0-74E6A80B4A16}" dt="2023-04-17T19:42:03.206" v="287" actId="20577"/>
      <pc:docMkLst>
        <pc:docMk/>
      </pc:docMkLst>
      <pc:sldChg chg="addSp delSp modSp">
        <pc:chgData name="Teresa Bosley" userId="a32b19f6-17fe-4b12-9ee7-a015e1b9b771" providerId="ADAL" clId="{B01674B9-CB2D-4360-8CA0-74E6A80B4A16}" dt="2023-04-17T19:41:51.634" v="286" actId="20577"/>
        <pc:sldMkLst>
          <pc:docMk/>
          <pc:sldMk cId="616615830" sldId="268"/>
        </pc:sldMkLst>
        <pc:spChg chg="del mod">
          <ac:chgData name="Teresa Bosley" userId="a32b19f6-17fe-4b12-9ee7-a015e1b9b771" providerId="ADAL" clId="{B01674B9-CB2D-4360-8CA0-74E6A80B4A16}" dt="2023-04-17T19:23:25.384" v="61" actId="478"/>
          <ac:spMkLst>
            <pc:docMk/>
            <pc:sldMk cId="616615830" sldId="268"/>
            <ac:spMk id="2" creationId="{6F582835-45BE-41B4-BAF3-6034ACC55F11}"/>
          </ac:spMkLst>
        </pc:spChg>
        <pc:spChg chg="mod">
          <ac:chgData name="Teresa Bosley" userId="a32b19f6-17fe-4b12-9ee7-a015e1b9b771" providerId="ADAL" clId="{B01674B9-CB2D-4360-8CA0-74E6A80B4A16}" dt="2023-04-17T19:25:39.099" v="94" actId="1076"/>
          <ac:spMkLst>
            <pc:docMk/>
            <pc:sldMk cId="616615830" sldId="268"/>
            <ac:spMk id="5" creationId="{4FFDF862-F4C9-4D10-8E9E-B11A3C7F71DB}"/>
          </ac:spMkLst>
        </pc:spChg>
        <pc:spChg chg="add mod">
          <ac:chgData name="Teresa Bosley" userId="a32b19f6-17fe-4b12-9ee7-a015e1b9b771" providerId="ADAL" clId="{B01674B9-CB2D-4360-8CA0-74E6A80B4A16}" dt="2023-04-17T19:32:17.583" v="174" actId="14100"/>
          <ac:spMkLst>
            <pc:docMk/>
            <pc:sldMk cId="616615830" sldId="268"/>
            <ac:spMk id="8" creationId="{D6E71D1E-3AEA-4785-B38D-B1A3D0098837}"/>
          </ac:spMkLst>
        </pc:spChg>
        <pc:spChg chg="add mod">
          <ac:chgData name="Teresa Bosley" userId="a32b19f6-17fe-4b12-9ee7-a015e1b9b771" providerId="ADAL" clId="{B01674B9-CB2D-4360-8CA0-74E6A80B4A16}" dt="2023-04-17T19:31:09.670" v="168" actId="122"/>
          <ac:spMkLst>
            <pc:docMk/>
            <pc:sldMk cId="616615830" sldId="268"/>
            <ac:spMk id="9" creationId="{E97467C7-038B-4AA7-89B2-214F0A8B051B}"/>
          </ac:spMkLst>
        </pc:spChg>
        <pc:spChg chg="add mod">
          <ac:chgData name="Teresa Bosley" userId="a32b19f6-17fe-4b12-9ee7-a015e1b9b771" providerId="ADAL" clId="{B01674B9-CB2D-4360-8CA0-74E6A80B4A16}" dt="2023-04-17T19:38:05.001" v="223" actId="1076"/>
          <ac:spMkLst>
            <pc:docMk/>
            <pc:sldMk cId="616615830" sldId="268"/>
            <ac:spMk id="10" creationId="{CB5B2991-CE51-4CE6-A44E-F0CB85ABDD6D}"/>
          </ac:spMkLst>
        </pc:spChg>
        <pc:spChg chg="del">
          <ac:chgData name="Teresa Bosley" userId="a32b19f6-17fe-4b12-9ee7-a015e1b9b771" providerId="ADAL" clId="{B01674B9-CB2D-4360-8CA0-74E6A80B4A16}" dt="2023-04-17T19:23:21.426" v="59" actId="478"/>
          <ac:spMkLst>
            <pc:docMk/>
            <pc:sldMk cId="616615830" sldId="268"/>
            <ac:spMk id="13" creationId="{ADEB8E6F-82A4-4385-B0A1-70CFCF5BB225}"/>
          </ac:spMkLst>
        </pc:spChg>
        <pc:spChg chg="mod">
          <ac:chgData name="Teresa Bosley" userId="a32b19f6-17fe-4b12-9ee7-a015e1b9b771" providerId="ADAL" clId="{B01674B9-CB2D-4360-8CA0-74E6A80B4A16}" dt="2023-04-17T19:27:39.496" v="117" actId="1076"/>
          <ac:spMkLst>
            <pc:docMk/>
            <pc:sldMk cId="616615830" sldId="268"/>
            <ac:spMk id="14" creationId="{D648D470-C8A8-422C-A344-2B85E4CB980E}"/>
          </ac:spMkLst>
        </pc:spChg>
        <pc:spChg chg="mod">
          <ac:chgData name="Teresa Bosley" userId="a32b19f6-17fe-4b12-9ee7-a015e1b9b771" providerId="ADAL" clId="{B01674B9-CB2D-4360-8CA0-74E6A80B4A16}" dt="2023-04-17T19:27:52.341" v="121" actId="1076"/>
          <ac:spMkLst>
            <pc:docMk/>
            <pc:sldMk cId="616615830" sldId="268"/>
            <ac:spMk id="18" creationId="{A6663A8A-E15F-40FC-87EC-4E74D401355A}"/>
          </ac:spMkLst>
        </pc:spChg>
        <pc:spChg chg="mod">
          <ac:chgData name="Teresa Bosley" userId="a32b19f6-17fe-4b12-9ee7-a015e1b9b771" providerId="ADAL" clId="{B01674B9-CB2D-4360-8CA0-74E6A80B4A16}" dt="2023-04-17T19:28:16.253" v="128" actId="1076"/>
          <ac:spMkLst>
            <pc:docMk/>
            <pc:sldMk cId="616615830" sldId="268"/>
            <ac:spMk id="19" creationId="{5E3CC397-56DD-4752-93C9-65672F8C6404}"/>
          </ac:spMkLst>
        </pc:spChg>
        <pc:spChg chg="del">
          <ac:chgData name="Teresa Bosley" userId="a32b19f6-17fe-4b12-9ee7-a015e1b9b771" providerId="ADAL" clId="{B01674B9-CB2D-4360-8CA0-74E6A80B4A16}" dt="2023-04-17T19:23:26.845" v="62" actId="478"/>
          <ac:spMkLst>
            <pc:docMk/>
            <pc:sldMk cId="616615830" sldId="268"/>
            <ac:spMk id="24" creationId="{7D6FE40E-0BBF-4D06-B19E-B285A1ACF28F}"/>
          </ac:spMkLst>
        </pc:spChg>
        <pc:spChg chg="mod">
          <ac:chgData name="Teresa Bosley" userId="a32b19f6-17fe-4b12-9ee7-a015e1b9b771" providerId="ADAL" clId="{B01674B9-CB2D-4360-8CA0-74E6A80B4A16}" dt="2023-04-17T19:27:35.628" v="116" actId="1076"/>
          <ac:spMkLst>
            <pc:docMk/>
            <pc:sldMk cId="616615830" sldId="268"/>
            <ac:spMk id="28" creationId="{97FEF8AA-7A6F-4E72-8D7F-AC2ADA535650}"/>
          </ac:spMkLst>
        </pc:spChg>
        <pc:spChg chg="mod">
          <ac:chgData name="Teresa Bosley" userId="a32b19f6-17fe-4b12-9ee7-a015e1b9b771" providerId="ADAL" clId="{B01674B9-CB2D-4360-8CA0-74E6A80B4A16}" dt="2023-04-17T19:27:48.669" v="120" actId="1076"/>
          <ac:spMkLst>
            <pc:docMk/>
            <pc:sldMk cId="616615830" sldId="268"/>
            <ac:spMk id="29" creationId="{48C62D8C-6494-47E8-8BE6-639D6D782B1B}"/>
          </ac:spMkLst>
        </pc:spChg>
        <pc:spChg chg="mod">
          <ac:chgData name="Teresa Bosley" userId="a32b19f6-17fe-4b12-9ee7-a015e1b9b771" providerId="ADAL" clId="{B01674B9-CB2D-4360-8CA0-74E6A80B4A16}" dt="2023-04-17T19:28:35.829" v="133" actId="14100"/>
          <ac:spMkLst>
            <pc:docMk/>
            <pc:sldMk cId="616615830" sldId="268"/>
            <ac:spMk id="30" creationId="{CC7239C2-4437-41E9-BDF8-D5E8E37B8B46}"/>
          </ac:spMkLst>
        </pc:spChg>
        <pc:spChg chg="mod">
          <ac:chgData name="Teresa Bosley" userId="a32b19f6-17fe-4b12-9ee7-a015e1b9b771" providerId="ADAL" clId="{B01674B9-CB2D-4360-8CA0-74E6A80B4A16}" dt="2023-04-17T19:29:19.365" v="144" actId="14100"/>
          <ac:spMkLst>
            <pc:docMk/>
            <pc:sldMk cId="616615830" sldId="268"/>
            <ac:spMk id="32" creationId="{F4CCD773-AEE0-44B6-8D7D-0D40994793FA}"/>
          </ac:spMkLst>
        </pc:spChg>
        <pc:spChg chg="mod">
          <ac:chgData name="Teresa Bosley" userId="a32b19f6-17fe-4b12-9ee7-a015e1b9b771" providerId="ADAL" clId="{B01674B9-CB2D-4360-8CA0-74E6A80B4A16}" dt="2023-04-17T19:28:55.933" v="138" actId="14100"/>
          <ac:spMkLst>
            <pc:docMk/>
            <pc:sldMk cId="616615830" sldId="268"/>
            <ac:spMk id="33" creationId="{C13B496B-5BEB-4469-A1C4-9E7182E8F87C}"/>
          </ac:spMkLst>
        </pc:spChg>
        <pc:spChg chg="add mod">
          <ac:chgData name="Teresa Bosley" userId="a32b19f6-17fe-4b12-9ee7-a015e1b9b771" providerId="ADAL" clId="{B01674B9-CB2D-4360-8CA0-74E6A80B4A16}" dt="2023-04-17T19:35:23.307" v="187"/>
          <ac:spMkLst>
            <pc:docMk/>
            <pc:sldMk cId="616615830" sldId="268"/>
            <ac:spMk id="37" creationId="{A1B6EF9C-2653-4ECE-B81E-2F36D193EE6D}"/>
          </ac:spMkLst>
        </pc:spChg>
        <pc:spChg chg="add mod">
          <ac:chgData name="Teresa Bosley" userId="a32b19f6-17fe-4b12-9ee7-a015e1b9b771" providerId="ADAL" clId="{B01674B9-CB2D-4360-8CA0-74E6A80B4A16}" dt="2023-04-17T19:39:09.826" v="249" actId="1076"/>
          <ac:spMkLst>
            <pc:docMk/>
            <pc:sldMk cId="616615830" sldId="268"/>
            <ac:spMk id="41" creationId="{2C98C0D6-FBDD-4CCA-9ADD-CBD382E95D06}"/>
          </ac:spMkLst>
        </pc:spChg>
        <pc:spChg chg="add mod">
          <ac:chgData name="Teresa Bosley" userId="a32b19f6-17fe-4b12-9ee7-a015e1b9b771" providerId="ADAL" clId="{B01674B9-CB2D-4360-8CA0-74E6A80B4A16}" dt="2023-04-17T19:40:14.916" v="268" actId="1076"/>
          <ac:spMkLst>
            <pc:docMk/>
            <pc:sldMk cId="616615830" sldId="268"/>
            <ac:spMk id="43" creationId="{661617C2-12EC-4BC7-A6C3-41A969D806F5}"/>
          </ac:spMkLst>
        </pc:spChg>
        <pc:spChg chg="add mod">
          <ac:chgData name="Teresa Bosley" userId="a32b19f6-17fe-4b12-9ee7-a015e1b9b771" providerId="ADAL" clId="{B01674B9-CB2D-4360-8CA0-74E6A80B4A16}" dt="2023-04-17T19:41:51.634" v="286" actId="20577"/>
          <ac:spMkLst>
            <pc:docMk/>
            <pc:sldMk cId="616615830" sldId="268"/>
            <ac:spMk id="45" creationId="{C4451112-1CA0-4A46-A70D-B794BF5AA59C}"/>
          </ac:spMkLst>
        </pc:spChg>
        <pc:picChg chg="mod">
          <ac:chgData name="Teresa Bosley" userId="a32b19f6-17fe-4b12-9ee7-a015e1b9b771" providerId="ADAL" clId="{B01674B9-CB2D-4360-8CA0-74E6A80B4A16}" dt="2023-04-17T19:28:02.469" v="125" actId="1076"/>
          <ac:picMkLst>
            <pc:docMk/>
            <pc:sldMk cId="616615830" sldId="268"/>
            <ac:picMk id="3" creationId="{517ED73E-6AB0-400A-8844-BCD62D8475EA}"/>
          </ac:picMkLst>
        </pc:picChg>
        <pc:picChg chg="add mod modCrop">
          <ac:chgData name="Teresa Bosley" userId="a32b19f6-17fe-4b12-9ee7-a015e1b9b771" providerId="ADAL" clId="{B01674B9-CB2D-4360-8CA0-74E6A80B4A16}" dt="2023-04-17T19:29:13.997" v="143" actId="1076"/>
          <ac:picMkLst>
            <pc:docMk/>
            <pc:sldMk cId="616615830" sldId="268"/>
            <ac:picMk id="6" creationId="{497A5300-9872-42A3-9E35-8C74F4F52988}"/>
          </ac:picMkLst>
        </pc:picChg>
        <pc:picChg chg="add mod ord modCrop">
          <ac:chgData name="Teresa Bosley" userId="a32b19f6-17fe-4b12-9ee7-a015e1b9b771" providerId="ADAL" clId="{B01674B9-CB2D-4360-8CA0-74E6A80B4A16}" dt="2023-04-17T19:32:28.191" v="176" actId="1076"/>
          <ac:picMkLst>
            <pc:docMk/>
            <pc:sldMk cId="616615830" sldId="268"/>
            <ac:picMk id="7" creationId="{E6A81B92-04C7-4215-9A5D-3F1FBCE61B40}"/>
          </ac:picMkLst>
        </pc:picChg>
        <pc:picChg chg="mod">
          <ac:chgData name="Teresa Bosley" userId="a32b19f6-17fe-4b12-9ee7-a015e1b9b771" providerId="ADAL" clId="{B01674B9-CB2D-4360-8CA0-74E6A80B4A16}" dt="2023-04-17T19:27:41.932" v="118" actId="1076"/>
          <ac:picMkLst>
            <pc:docMk/>
            <pc:sldMk cId="616615830" sldId="268"/>
            <ac:picMk id="20" creationId="{CBB6EA02-E1ED-49A8-8CB3-3C69A8EDF3F2}"/>
          </ac:picMkLst>
        </pc:picChg>
        <pc:picChg chg="mod">
          <ac:chgData name="Teresa Bosley" userId="a32b19f6-17fe-4b12-9ee7-a015e1b9b771" providerId="ADAL" clId="{B01674B9-CB2D-4360-8CA0-74E6A80B4A16}" dt="2023-04-17T19:27:57.469" v="123" actId="1076"/>
          <ac:picMkLst>
            <pc:docMk/>
            <pc:sldMk cId="616615830" sldId="268"/>
            <ac:picMk id="23" creationId="{EBC9129F-1DA3-48B2-B0D3-6372D08D33DF}"/>
          </ac:picMkLst>
        </pc:picChg>
        <pc:picChg chg="mod">
          <ac:chgData name="Teresa Bosley" userId="a32b19f6-17fe-4b12-9ee7-a015e1b9b771" providerId="ADAL" clId="{B01674B9-CB2D-4360-8CA0-74E6A80B4A16}" dt="2023-04-17T19:27:58.773" v="124" actId="1076"/>
          <ac:picMkLst>
            <pc:docMk/>
            <pc:sldMk cId="616615830" sldId="268"/>
            <ac:picMk id="25" creationId="{9A10D861-FFAA-445C-BFD0-475653A15BBE}"/>
          </ac:picMkLst>
        </pc:picChg>
        <pc:picChg chg="mod">
          <ac:chgData name="Teresa Bosley" userId="a32b19f6-17fe-4b12-9ee7-a015e1b9b771" providerId="ADAL" clId="{B01674B9-CB2D-4360-8CA0-74E6A80B4A16}" dt="2023-04-17T19:27:55.045" v="122" actId="1076"/>
          <ac:picMkLst>
            <pc:docMk/>
            <pc:sldMk cId="616615830" sldId="268"/>
            <ac:picMk id="26" creationId="{D566AEE1-0185-4B74-8BCE-991A871B6F42}"/>
          </ac:picMkLst>
        </pc:picChg>
        <pc:picChg chg="del">
          <ac:chgData name="Teresa Bosley" userId="a32b19f6-17fe-4b12-9ee7-a015e1b9b771" providerId="ADAL" clId="{B01674B9-CB2D-4360-8CA0-74E6A80B4A16}" dt="2023-04-17T19:20:05.366" v="28" actId="478"/>
          <ac:picMkLst>
            <pc:docMk/>
            <pc:sldMk cId="616615830" sldId="268"/>
            <ac:picMk id="27" creationId="{37A43F60-7FF0-4739-92F8-B3201FDE6F16}"/>
          </ac:picMkLst>
        </pc:picChg>
        <pc:picChg chg="mod">
          <ac:chgData name="Teresa Bosley" userId="a32b19f6-17fe-4b12-9ee7-a015e1b9b771" providerId="ADAL" clId="{B01674B9-CB2D-4360-8CA0-74E6A80B4A16}" dt="2023-04-17T19:28:20.373" v="129" actId="1076"/>
          <ac:picMkLst>
            <pc:docMk/>
            <pc:sldMk cId="616615830" sldId="268"/>
            <ac:picMk id="31" creationId="{20903786-4986-4843-9F6E-5E3D3F7823D8}"/>
          </ac:picMkLst>
        </pc:picChg>
        <pc:picChg chg="mod">
          <ac:chgData name="Teresa Bosley" userId="a32b19f6-17fe-4b12-9ee7-a015e1b9b771" providerId="ADAL" clId="{B01674B9-CB2D-4360-8CA0-74E6A80B4A16}" dt="2023-04-17T19:28:23.149" v="130" actId="1076"/>
          <ac:picMkLst>
            <pc:docMk/>
            <pc:sldMk cId="616615830" sldId="268"/>
            <ac:picMk id="34" creationId="{7364D988-DC42-4BD3-AD3A-75276A1AB385}"/>
          </ac:picMkLst>
        </pc:picChg>
        <pc:picChg chg="mod">
          <ac:chgData name="Teresa Bosley" userId="a32b19f6-17fe-4b12-9ee7-a015e1b9b771" providerId="ADAL" clId="{B01674B9-CB2D-4360-8CA0-74E6A80B4A16}" dt="2023-04-17T19:28:31.998" v="132" actId="1076"/>
          <ac:picMkLst>
            <pc:docMk/>
            <pc:sldMk cId="616615830" sldId="268"/>
            <ac:picMk id="35" creationId="{967CEAC6-F64A-4ED0-80AE-816873590EAF}"/>
          </ac:picMkLst>
        </pc:picChg>
        <pc:picChg chg="mod">
          <ac:chgData name="Teresa Bosley" userId="a32b19f6-17fe-4b12-9ee7-a015e1b9b771" providerId="ADAL" clId="{B01674B9-CB2D-4360-8CA0-74E6A80B4A16}" dt="2023-04-17T19:28:29.725" v="131" actId="1076"/>
          <ac:picMkLst>
            <pc:docMk/>
            <pc:sldMk cId="616615830" sldId="268"/>
            <ac:picMk id="36" creationId="{2E3D9383-8F24-4A70-BF97-05B627F1F2D6}"/>
          </ac:picMkLst>
        </pc:picChg>
        <pc:picChg chg="add mod">
          <ac:chgData name="Teresa Bosley" userId="a32b19f6-17fe-4b12-9ee7-a015e1b9b771" providerId="ADAL" clId="{B01674B9-CB2D-4360-8CA0-74E6A80B4A16}" dt="2023-04-17T19:35:56.113" v="192" actId="1076"/>
          <ac:picMkLst>
            <pc:docMk/>
            <pc:sldMk cId="616615830" sldId="268"/>
            <ac:picMk id="38" creationId="{793054EC-8568-44FE-899A-D47D00F86CA1}"/>
          </ac:picMkLst>
        </pc:picChg>
        <pc:picChg chg="add mod">
          <ac:chgData name="Teresa Bosley" userId="a32b19f6-17fe-4b12-9ee7-a015e1b9b771" providerId="ADAL" clId="{B01674B9-CB2D-4360-8CA0-74E6A80B4A16}" dt="2023-04-17T19:37:51.442" v="216" actId="14100"/>
          <ac:picMkLst>
            <pc:docMk/>
            <pc:sldMk cId="616615830" sldId="268"/>
            <ac:picMk id="39" creationId="{117ED807-C0B7-489D-B6A8-55260AEDB2F4}"/>
          </ac:picMkLst>
        </pc:picChg>
        <pc:picChg chg="add mod">
          <ac:chgData name="Teresa Bosley" userId="a32b19f6-17fe-4b12-9ee7-a015e1b9b771" providerId="ADAL" clId="{B01674B9-CB2D-4360-8CA0-74E6A80B4A16}" dt="2023-04-17T19:38:50.474" v="233" actId="1076"/>
          <ac:picMkLst>
            <pc:docMk/>
            <pc:sldMk cId="616615830" sldId="268"/>
            <ac:picMk id="40" creationId="{0747342F-8E5B-4F52-842C-D418C1E8784B}"/>
          </ac:picMkLst>
        </pc:picChg>
        <pc:picChg chg="add mod">
          <ac:chgData name="Teresa Bosley" userId="a32b19f6-17fe-4b12-9ee7-a015e1b9b771" providerId="ADAL" clId="{B01674B9-CB2D-4360-8CA0-74E6A80B4A16}" dt="2023-04-17T19:40:03.930" v="258" actId="1076"/>
          <ac:picMkLst>
            <pc:docMk/>
            <pc:sldMk cId="616615830" sldId="268"/>
            <ac:picMk id="42" creationId="{48B98C5C-0B10-4FAB-8655-DEA833E2ED4A}"/>
          </ac:picMkLst>
        </pc:picChg>
        <pc:picChg chg="add mod">
          <ac:chgData name="Teresa Bosley" userId="a32b19f6-17fe-4b12-9ee7-a015e1b9b771" providerId="ADAL" clId="{B01674B9-CB2D-4360-8CA0-74E6A80B4A16}" dt="2023-04-17T19:41:42.211" v="278" actId="1076"/>
          <ac:picMkLst>
            <pc:docMk/>
            <pc:sldMk cId="616615830" sldId="268"/>
            <ac:picMk id="44" creationId="{34E43854-3FC6-4659-84C2-95AFF04B806A}"/>
          </ac:picMkLst>
        </pc:picChg>
      </pc:sldChg>
    </pc:docChg>
  </pc:docChgLst>
  <pc:docChgLst>
    <pc:chgData name="Teresa Bosley" userId="a32b19f6-17fe-4b12-9ee7-a015e1b9b771" providerId="ADAL" clId="{DA030530-33D5-4FEF-A6A1-9274F9C69558}"/>
    <pc:docChg chg="custSel modSld">
      <pc:chgData name="Teresa Bosley" userId="a32b19f6-17fe-4b12-9ee7-a015e1b9b771" providerId="ADAL" clId="{DA030530-33D5-4FEF-A6A1-9274F9C69558}" dt="2023-04-16T15:37:30.602" v="87"/>
      <pc:docMkLst>
        <pc:docMk/>
      </pc:docMkLst>
      <pc:sldChg chg="addSp delSp modSp">
        <pc:chgData name="Teresa Bosley" userId="a32b19f6-17fe-4b12-9ee7-a015e1b9b771" providerId="ADAL" clId="{DA030530-33D5-4FEF-A6A1-9274F9C69558}" dt="2023-04-16T15:37:30.602" v="87"/>
        <pc:sldMkLst>
          <pc:docMk/>
          <pc:sldMk cId="616615830" sldId="268"/>
        </pc:sldMkLst>
        <pc:spChg chg="mod">
          <ac:chgData name="Teresa Bosley" userId="a32b19f6-17fe-4b12-9ee7-a015e1b9b771" providerId="ADAL" clId="{DA030530-33D5-4FEF-A6A1-9274F9C69558}" dt="2023-04-16T15:37:30.602" v="87"/>
          <ac:spMkLst>
            <pc:docMk/>
            <pc:sldMk cId="616615830" sldId="268"/>
            <ac:spMk id="13" creationId="{ADEB8E6F-82A4-4385-B0A1-70CFCF5BB225}"/>
          </ac:spMkLst>
        </pc:spChg>
        <pc:spChg chg="mod">
          <ac:chgData name="Teresa Bosley" userId="a32b19f6-17fe-4b12-9ee7-a015e1b9b771" providerId="ADAL" clId="{DA030530-33D5-4FEF-A6A1-9274F9C69558}" dt="2023-04-16T14:34:37.502" v="27" actId="20577"/>
          <ac:spMkLst>
            <pc:docMk/>
            <pc:sldMk cId="616615830" sldId="268"/>
            <ac:spMk id="18" creationId="{A6663A8A-E15F-40FC-87EC-4E74D401355A}"/>
          </ac:spMkLst>
        </pc:spChg>
        <pc:spChg chg="mod">
          <ac:chgData name="Teresa Bosley" userId="a32b19f6-17fe-4b12-9ee7-a015e1b9b771" providerId="ADAL" clId="{DA030530-33D5-4FEF-A6A1-9274F9C69558}" dt="2023-04-16T15:37:03.559" v="82" actId="14100"/>
          <ac:spMkLst>
            <pc:docMk/>
            <pc:sldMk cId="616615830" sldId="268"/>
            <ac:spMk id="19" creationId="{5E3CC397-56DD-4752-93C9-65672F8C6404}"/>
          </ac:spMkLst>
        </pc:spChg>
        <pc:spChg chg="mod">
          <ac:chgData name="Teresa Bosley" userId="a32b19f6-17fe-4b12-9ee7-a015e1b9b771" providerId="ADAL" clId="{DA030530-33D5-4FEF-A6A1-9274F9C69558}" dt="2023-04-16T14:34:30.997" v="19" actId="1076"/>
          <ac:spMkLst>
            <pc:docMk/>
            <pc:sldMk cId="616615830" sldId="268"/>
            <ac:spMk id="29" creationId="{48C62D8C-6494-47E8-8BE6-639D6D782B1B}"/>
          </ac:spMkLst>
        </pc:spChg>
        <pc:picChg chg="add mod modCrop">
          <ac:chgData name="Teresa Bosley" userId="a32b19f6-17fe-4b12-9ee7-a015e1b9b771" providerId="ADAL" clId="{DA030530-33D5-4FEF-A6A1-9274F9C69558}" dt="2023-04-16T14:36:13.272" v="33" actId="1076"/>
          <ac:picMkLst>
            <pc:docMk/>
            <pc:sldMk cId="616615830" sldId="268"/>
            <ac:picMk id="3" creationId="{517ED73E-6AB0-400A-8844-BCD62D8475EA}"/>
          </ac:picMkLst>
        </pc:picChg>
        <pc:picChg chg="add del">
          <ac:chgData name="Teresa Bosley" userId="a32b19f6-17fe-4b12-9ee7-a015e1b9b771" providerId="ADAL" clId="{DA030530-33D5-4FEF-A6A1-9274F9C69558}" dt="2023-04-16T14:33:55.193" v="12" actId="478"/>
          <ac:picMkLst>
            <pc:docMk/>
            <pc:sldMk cId="616615830" sldId="268"/>
            <ac:picMk id="21" creationId="{E864444D-512E-43EB-9D99-5E310767494B}"/>
          </ac:picMkLst>
        </pc:picChg>
        <pc:picChg chg="add del">
          <ac:chgData name="Teresa Bosley" userId="a32b19f6-17fe-4b12-9ee7-a015e1b9b771" providerId="ADAL" clId="{DA030530-33D5-4FEF-A6A1-9274F9C69558}" dt="2023-04-16T14:33:54.545" v="11" actId="478"/>
          <ac:picMkLst>
            <pc:docMk/>
            <pc:sldMk cId="616615830" sldId="268"/>
            <ac:picMk id="22" creationId="{B992F2E2-7D7C-4D51-86E8-97C67FAC592B}"/>
          </ac:picMkLst>
        </pc:picChg>
        <pc:picChg chg="add mod">
          <ac:chgData name="Teresa Bosley" userId="a32b19f6-17fe-4b12-9ee7-a015e1b9b771" providerId="ADAL" clId="{DA030530-33D5-4FEF-A6A1-9274F9C69558}" dt="2023-04-16T14:36:07.512" v="32" actId="1076"/>
          <ac:picMkLst>
            <pc:docMk/>
            <pc:sldMk cId="616615830" sldId="268"/>
            <ac:picMk id="23" creationId="{EBC9129F-1DA3-48B2-B0D3-6372D08D33DF}"/>
          </ac:picMkLst>
        </pc:picChg>
        <pc:picChg chg="add mod">
          <ac:chgData name="Teresa Bosley" userId="a32b19f6-17fe-4b12-9ee7-a015e1b9b771" providerId="ADAL" clId="{DA030530-33D5-4FEF-A6A1-9274F9C69558}" dt="2023-04-16T14:36:05.672" v="31" actId="1076"/>
          <ac:picMkLst>
            <pc:docMk/>
            <pc:sldMk cId="616615830" sldId="268"/>
            <ac:picMk id="25" creationId="{9A10D861-FFAA-445C-BFD0-475653A15BBE}"/>
          </ac:picMkLst>
        </pc:picChg>
        <pc:picChg chg="add mod">
          <ac:chgData name="Teresa Bosley" userId="a32b19f6-17fe-4b12-9ee7-a015e1b9b771" providerId="ADAL" clId="{DA030530-33D5-4FEF-A6A1-9274F9C69558}" dt="2023-04-16T14:36:02.632" v="30" actId="1076"/>
          <ac:picMkLst>
            <pc:docMk/>
            <pc:sldMk cId="616615830" sldId="268"/>
            <ac:picMk id="26" creationId="{D566AEE1-0185-4B74-8BCE-991A871B6F42}"/>
          </ac:picMkLst>
        </pc:picChg>
        <pc:picChg chg="add mod">
          <ac:chgData name="Teresa Bosley" userId="a32b19f6-17fe-4b12-9ee7-a015e1b9b771" providerId="ADAL" clId="{DA030530-33D5-4FEF-A6A1-9274F9C69558}" dt="2023-04-16T15:36:17.997" v="44" actId="1076"/>
          <ac:picMkLst>
            <pc:docMk/>
            <pc:sldMk cId="616615830" sldId="268"/>
            <ac:picMk id="31" creationId="{20903786-4986-4843-9F6E-5E3D3F7823D8}"/>
          </ac:picMkLst>
        </pc:picChg>
        <pc:picChg chg="add mod">
          <ac:chgData name="Teresa Bosley" userId="a32b19f6-17fe-4b12-9ee7-a015e1b9b771" providerId="ADAL" clId="{DA030530-33D5-4FEF-A6A1-9274F9C69558}" dt="2023-04-16T15:36:27.222" v="47" actId="14100"/>
          <ac:picMkLst>
            <pc:docMk/>
            <pc:sldMk cId="616615830" sldId="268"/>
            <ac:picMk id="34" creationId="{7364D988-DC42-4BD3-AD3A-75276A1AB385}"/>
          </ac:picMkLst>
        </pc:picChg>
        <pc:picChg chg="add mod">
          <ac:chgData name="Teresa Bosley" userId="a32b19f6-17fe-4b12-9ee7-a015e1b9b771" providerId="ADAL" clId="{DA030530-33D5-4FEF-A6A1-9274F9C69558}" dt="2023-04-16T15:37:10.013" v="84" actId="1076"/>
          <ac:picMkLst>
            <pc:docMk/>
            <pc:sldMk cId="616615830" sldId="268"/>
            <ac:picMk id="35" creationId="{967CEAC6-F64A-4ED0-80AE-816873590EAF}"/>
          </ac:picMkLst>
        </pc:picChg>
        <pc:picChg chg="add mod">
          <ac:chgData name="Teresa Bosley" userId="a32b19f6-17fe-4b12-9ee7-a015e1b9b771" providerId="ADAL" clId="{DA030530-33D5-4FEF-A6A1-9274F9C69558}" dt="2023-04-16T15:37:12.965" v="85" actId="1076"/>
          <ac:picMkLst>
            <pc:docMk/>
            <pc:sldMk cId="616615830" sldId="268"/>
            <ac:picMk id="36" creationId="{2E3D9383-8F24-4A70-BF97-05B627F1F2D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6AF2-539B-4C06-B444-102B7FB7B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A614F-04AE-4F40-A5BB-99D14B6EF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B61E0-878E-4446-8E51-6FD4AEDF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A1B8B-79D4-4354-9046-00C1ABFE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7341E-1049-4C1E-A0B2-AC398149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2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12CB-AEDC-448B-8998-EE041BC8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FF3A4-26F7-4622-A228-F00B911E3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24CFE-1AC1-4507-A978-5B12C3AF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0549A-CC37-44AE-9A49-A7FD9CDE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F4132-A0F5-4D21-93AF-348BDDD4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7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A6A17-5DE4-4305-8C12-FC902EFEE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B4E6F-B175-48BB-BAF3-9E88169FC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54C7-7281-45EE-BAF4-9D24E21C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7D854-8B06-4C6F-8021-2BDA60D8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74E8-7CA9-4C8F-A7D2-78E8E346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1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66E5-5CFC-4684-99F6-02E24669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22B81-33B0-4139-93B6-3E97BA482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3F984-45D9-4696-9D21-404734C8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24994-FEB9-4374-9DC7-D0B47C9C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0205A-8FE3-464E-B2A5-8A8316BC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456A-26DE-450C-B06E-8E073593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F0A1D-3BA9-465F-B893-4CC374810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5FFEF-D24D-4E15-9384-29348EEE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2B2B9-6CA9-43B1-824C-1074D15D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3009C-4F59-4D84-A311-96D016E0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EC04-AB2A-4229-932E-66FD43A5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96CD9-E38D-448D-8C47-8F6C77EC7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9DA06-C816-4695-9FA3-99122F01B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86684-F913-4789-88E7-C2FC80A4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B05F3-38BF-4FC5-A40D-7D006D38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4211A-2D51-407F-82F7-9F8E2DAC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74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0566-E76B-42B2-9150-4D920FF9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4F027-DA7A-4EFF-AE43-C18BF67E9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C63E7-C81E-443A-9158-72108039A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831A6-8935-483D-827F-4BF52EC03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0C6A7-B307-427E-8042-D5EEC5948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1F52E0-82F4-4C96-9491-6DDF7FEF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24D9D-B7A5-429A-A675-84324FB2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4E4B2-2B90-408E-9B48-21AABB93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61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49C2-EE6D-4129-8A80-DC9C3C1A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27FCA-8613-43B4-AEB1-AD00D4F2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E4363-7F2A-4309-BB42-EB37F8A5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23ACC-FDC7-4639-83D1-7A82130E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77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15C82-D0B9-4773-B4A2-EA62453B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4FA44-94D8-4CAB-8355-C228EA4A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C6F3-09D2-4CCA-996E-B53FB998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8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9C80-7183-426C-BC24-74C2D6DD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FD51E-D889-4CCB-99D6-81A7D86D2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76ACA-9368-4A3C-BEF2-8A6880D87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441FB-EFFF-407C-B267-B0219BD0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1AE5A-C42C-4D06-AAD5-19591DD4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8607B-5C84-4F40-96B4-DE1966C9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21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BA47-331A-4122-8D31-8FEB7A39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9BA7D-2BED-4663-8F2A-A0B8AF547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FAC13-3663-4652-89CD-0E64C7013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3D6A1-1987-449F-9FC5-A00769FC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43D54-49E1-47A4-8C0C-70303047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2233E-244A-42AF-907F-FCAFE023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20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6CF27-42F9-4813-9BBA-AEEA3A43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D1BB0-4B51-4B6E-87B2-F3453B581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50E18-3CEA-4015-A396-C7A529D4E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7BC8-1F59-476A-AF29-2EF64AF19BDE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76DFC-8894-4DD5-93FB-36BE23307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03C8F-5503-48C9-98A8-71C8341BD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63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C7239C2-4437-41E9-BDF8-D5E8E37B8B46}"/>
              </a:ext>
            </a:extLst>
          </p:cNvPr>
          <p:cNvSpPr/>
          <p:nvPr/>
        </p:nvSpPr>
        <p:spPr>
          <a:xfrm>
            <a:off x="4736818" y="902199"/>
            <a:ext cx="3941848" cy="2638668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C62D8C-6494-47E8-8BE6-639D6D782B1B}"/>
              </a:ext>
            </a:extLst>
          </p:cNvPr>
          <p:cNvSpPr/>
          <p:nvPr/>
        </p:nvSpPr>
        <p:spPr>
          <a:xfrm>
            <a:off x="2375067" y="906714"/>
            <a:ext cx="2275976" cy="263866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FEF8AA-7A6F-4E72-8D7F-AC2ADA535650}"/>
              </a:ext>
            </a:extLst>
          </p:cNvPr>
          <p:cNvSpPr/>
          <p:nvPr/>
        </p:nvSpPr>
        <p:spPr>
          <a:xfrm>
            <a:off x="105361" y="918362"/>
            <a:ext cx="2196256" cy="2638669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4" y="199781"/>
            <a:ext cx="1162050" cy="384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FDF862-F4C9-4D10-8E9E-B11A3C7F71DB}"/>
              </a:ext>
            </a:extLst>
          </p:cNvPr>
          <p:cNvSpPr txBox="1"/>
          <p:nvPr/>
        </p:nvSpPr>
        <p:spPr>
          <a:xfrm>
            <a:off x="1442293" y="199781"/>
            <a:ext cx="1064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Design and Technology: Year 3 and 4 – Spring Term – Cooking and Nutrition – Healthy and Varied Diet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48D470-C8A8-422C-A344-2B85E4CB980E}"/>
              </a:ext>
            </a:extLst>
          </p:cNvPr>
          <p:cNvSpPr txBox="1"/>
          <p:nvPr/>
        </p:nvSpPr>
        <p:spPr>
          <a:xfrm>
            <a:off x="105361" y="1010117"/>
            <a:ext cx="219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Lesson 1 </a:t>
            </a:r>
            <a:r>
              <a:rPr lang="en-GB" dirty="0">
                <a:latin typeface="Comic Sans MS" panose="030F0702030302020204" pitchFamily="66" charset="0"/>
              </a:rPr>
              <a:t>– Eatwell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Plate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663A8A-E15F-40FC-87EC-4E74D401355A}"/>
              </a:ext>
            </a:extLst>
          </p:cNvPr>
          <p:cNvSpPr/>
          <p:nvPr/>
        </p:nvSpPr>
        <p:spPr>
          <a:xfrm>
            <a:off x="2419923" y="973538"/>
            <a:ext cx="2418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Lesson 2</a:t>
            </a:r>
            <a:r>
              <a:rPr lang="en-GB" dirty="0">
                <a:latin typeface="Comic Sans MS" panose="030F0702030302020204" pitchFamily="66" charset="0"/>
              </a:rPr>
              <a:t> – Tasting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3CC397-56DD-4752-93C9-65672F8C6404}"/>
              </a:ext>
            </a:extLst>
          </p:cNvPr>
          <p:cNvSpPr/>
          <p:nvPr/>
        </p:nvSpPr>
        <p:spPr>
          <a:xfrm>
            <a:off x="4743492" y="993168"/>
            <a:ext cx="3533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Lesson 3</a:t>
            </a:r>
            <a:r>
              <a:rPr lang="en-GB" dirty="0">
                <a:latin typeface="Comic Sans MS" panose="030F0702030302020204" pitchFamily="66" charset="0"/>
              </a:rPr>
              <a:t> – Safety and hygiene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CCD773-AEE0-44B6-8D7D-0D40994793FA}"/>
              </a:ext>
            </a:extLst>
          </p:cNvPr>
          <p:cNvSpPr/>
          <p:nvPr/>
        </p:nvSpPr>
        <p:spPr>
          <a:xfrm>
            <a:off x="8859637" y="709788"/>
            <a:ext cx="2988780" cy="1852437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3B496B-5BEB-4469-A1C4-9E7182E8F87C}"/>
              </a:ext>
            </a:extLst>
          </p:cNvPr>
          <p:cNvSpPr/>
          <p:nvPr/>
        </p:nvSpPr>
        <p:spPr>
          <a:xfrm>
            <a:off x="8859637" y="768377"/>
            <a:ext cx="2903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Lesson 4 &amp; 5 </a:t>
            </a:r>
            <a:r>
              <a:rPr lang="en-GB" dirty="0">
                <a:latin typeface="Comic Sans MS" panose="030F0702030302020204" pitchFamily="66" charset="0"/>
              </a:rPr>
              <a:t>– Design &amp;</a:t>
            </a:r>
          </a:p>
          <a:p>
            <a:r>
              <a:rPr lang="en-GB" dirty="0">
                <a:latin typeface="Comic Sans MS" panose="030F0702030302020204" pitchFamily="66" charset="0"/>
              </a:rPr>
              <a:t>make a food product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BB6EA02-E1ED-49A8-8CB3-3C69A8EDF3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78" t="29166" r="15938" b="11528"/>
          <a:stretch/>
        </p:blipFill>
        <p:spPr>
          <a:xfrm>
            <a:off x="188198" y="1795802"/>
            <a:ext cx="2030582" cy="14572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7ED73E-6AB0-400A-8844-BCD62D8475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15" t="28334" r="70330" b="41528"/>
          <a:stretch/>
        </p:blipFill>
        <p:spPr>
          <a:xfrm>
            <a:off x="3796767" y="2194816"/>
            <a:ext cx="759097" cy="11536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C9129F-1DA3-48B2-B0D3-6372D08D33DF}"/>
              </a:ext>
            </a:extLst>
          </p:cNvPr>
          <p:cNvPicPr/>
          <p:nvPr/>
        </p:nvPicPr>
        <p:blipFill rotWithShape="1">
          <a:blip r:embed="rId5"/>
          <a:srcRect l="50022" t="25114" r="40173" b="58637"/>
          <a:stretch/>
        </p:blipFill>
        <p:spPr bwMode="auto">
          <a:xfrm>
            <a:off x="2506929" y="2859517"/>
            <a:ext cx="561975" cy="523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A10D861-FFAA-445C-BFD0-475653A15BBE}"/>
              </a:ext>
            </a:extLst>
          </p:cNvPr>
          <p:cNvPicPr/>
          <p:nvPr/>
        </p:nvPicPr>
        <p:blipFill rotWithShape="1">
          <a:blip r:embed="rId6"/>
          <a:srcRect l="49856" t="25114" r="40671" b="58932"/>
          <a:stretch/>
        </p:blipFill>
        <p:spPr bwMode="auto">
          <a:xfrm>
            <a:off x="3027315" y="2277371"/>
            <a:ext cx="542925" cy="514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66AEE1-0185-4B74-8BCE-991A871B6F42}"/>
              </a:ext>
            </a:extLst>
          </p:cNvPr>
          <p:cNvPicPr/>
          <p:nvPr/>
        </p:nvPicPr>
        <p:blipFill rotWithShape="1">
          <a:blip r:embed="rId7"/>
          <a:srcRect l="54509" t="19795" r="3280" b="38547"/>
          <a:stretch/>
        </p:blipFill>
        <p:spPr bwMode="auto">
          <a:xfrm>
            <a:off x="2476998" y="1438819"/>
            <a:ext cx="1177878" cy="6706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0903786-4986-4843-9F6E-5E3D3F7823D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999" t="18443" r="29774" b="26464"/>
          <a:stretch/>
        </p:blipFill>
        <p:spPr>
          <a:xfrm>
            <a:off x="4822406" y="1529666"/>
            <a:ext cx="1160930" cy="17786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364D988-DC42-4BD3-AD3A-75276A1AB38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015" t="25589" r="35152" b="22278"/>
          <a:stretch/>
        </p:blipFill>
        <p:spPr>
          <a:xfrm>
            <a:off x="5957628" y="1529527"/>
            <a:ext cx="1278231" cy="179923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67CEAC6-F64A-4ED0-80AE-816873590EA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0000" t="23567" r="30455" b="59866"/>
          <a:stretch/>
        </p:blipFill>
        <p:spPr>
          <a:xfrm>
            <a:off x="7329419" y="2700840"/>
            <a:ext cx="1317006" cy="62792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E3D9383-8F24-4A70-BF97-05B627F1F2D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0228" t="18990" r="3585" b="38668"/>
          <a:stretch/>
        </p:blipFill>
        <p:spPr>
          <a:xfrm>
            <a:off x="7304410" y="1547295"/>
            <a:ext cx="1317006" cy="866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A5300-9872-42A3-9E35-8C74F4F5298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2173" t="33893" r="1979" b="21667"/>
          <a:stretch/>
        </p:blipFill>
        <p:spPr>
          <a:xfrm>
            <a:off x="8956450" y="1421524"/>
            <a:ext cx="2710112" cy="10288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E71D1E-3AEA-4785-B38D-B1A3D0098837}"/>
              </a:ext>
            </a:extLst>
          </p:cNvPr>
          <p:cNvSpPr txBox="1"/>
          <p:nvPr/>
        </p:nvSpPr>
        <p:spPr>
          <a:xfrm>
            <a:off x="8859637" y="2702900"/>
            <a:ext cx="2988779" cy="3955319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7467C7-038B-4AA7-89B2-214F0A8B051B}"/>
              </a:ext>
            </a:extLst>
          </p:cNvPr>
          <p:cNvSpPr/>
          <p:nvPr/>
        </p:nvSpPr>
        <p:spPr>
          <a:xfrm>
            <a:off x="8859779" y="2812434"/>
            <a:ext cx="2820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Lesson 6 </a:t>
            </a:r>
            <a:r>
              <a:rPr lang="en-GB" dirty="0">
                <a:latin typeface="Comic Sans MS" panose="030F0702030302020204" pitchFamily="66" charset="0"/>
              </a:rPr>
              <a:t>– Evaluate a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food product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A81B92-04C7-4215-9A5D-3F1FBCE61B4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5684" t="28056" r="3289" b="13332"/>
          <a:stretch/>
        </p:blipFill>
        <p:spPr>
          <a:xfrm>
            <a:off x="9019279" y="3458765"/>
            <a:ext cx="2669494" cy="283651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1B6EF9C-2653-4ECE-B81E-2F36D193EE6D}"/>
              </a:ext>
            </a:extLst>
          </p:cNvPr>
          <p:cNvSpPr/>
          <p:nvPr/>
        </p:nvSpPr>
        <p:spPr>
          <a:xfrm>
            <a:off x="139703" y="4019550"/>
            <a:ext cx="8560291" cy="2638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chemeClr val="tx1"/>
                </a:solidFill>
                <a:latin typeface="Comic Sans MS" panose="030F0702030302020204" pitchFamily="66" charset="0"/>
              </a:rPr>
              <a:t>Key vocabulary</a:t>
            </a:r>
          </a:p>
          <a:p>
            <a:r>
              <a:rPr lang="en-GB">
                <a:latin typeface="Comic Sans MS" panose="030F0702030302020204" pitchFamily="66" charset="0"/>
              </a:rPr>
              <a:t>diet, healthy, varied preference, appearance, texture, taste, smell, sweet, savoury, sour, hot, spicy, greasy, moist, fresh, hygienic </a:t>
            </a:r>
          </a:p>
          <a:p>
            <a:endParaRPr lang="en-GB" b="1">
              <a:latin typeface="Comic Sans MS" panose="030F0702030302020204" pitchFamily="66" charset="0"/>
            </a:endParaRPr>
          </a:p>
          <a:p>
            <a:r>
              <a:rPr lang="en-GB" b="1">
                <a:latin typeface="Comic Sans MS" panose="030F0702030302020204" pitchFamily="66" charset="0"/>
              </a:rPr>
              <a:t>Name of equipment / utensils </a:t>
            </a:r>
            <a:r>
              <a:rPr lang="en-GB">
                <a:latin typeface="Comic Sans MS" panose="030F0702030302020204" pitchFamily="66" charset="0"/>
              </a:rPr>
              <a:t>– knife, peeler, hob, saucepan, chopping board, wooden spoon</a:t>
            </a:r>
          </a:p>
          <a:p>
            <a:endParaRPr lang="en-GB" b="1">
              <a:latin typeface="Comic Sans MS" panose="030F0702030302020204" pitchFamily="66" charset="0"/>
            </a:endParaRPr>
          </a:p>
          <a:p>
            <a:r>
              <a:rPr lang="en-GB" b="1">
                <a:latin typeface="Comic Sans MS" panose="030F0702030302020204" pitchFamily="66" charset="0"/>
              </a:rPr>
              <a:t>Name of ingredients </a:t>
            </a:r>
            <a:r>
              <a:rPr lang="en-GB">
                <a:latin typeface="Comic Sans MS" panose="030F0702030302020204" pitchFamily="66" charset="0"/>
              </a:rPr>
              <a:t>– carrot, tinned tomatoes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15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19611B99A2EB4AA3D8EEEEAB7C34F3" ma:contentTypeVersion="36" ma:contentTypeDescription="Create a new document." ma:contentTypeScope="" ma:versionID="e1c16bdc1ff76a89cdef8a0ed49e7f5d">
  <xsd:schema xmlns:xsd="http://www.w3.org/2001/XMLSchema" xmlns:xs="http://www.w3.org/2001/XMLSchema" xmlns:p="http://schemas.microsoft.com/office/2006/metadata/properties" xmlns:ns3="c7ccd0ec-684e-4086-9f58-4486ff47b834" xmlns:ns4="fa36ece8-13ff-4fb0-ba27-9bd0d1e9123e" targetNamespace="http://schemas.microsoft.com/office/2006/metadata/properties" ma:root="true" ma:fieldsID="f0b9df3ef39a68fbd70214cab8f688d2" ns3:_="" ns4:_="">
    <xsd:import namespace="c7ccd0ec-684e-4086-9f58-4486ff47b834"/>
    <xsd:import namespace="fa36ece8-13ff-4fb0-ba27-9bd0d1e912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Leaders" minOccurs="0"/>
                <xsd:element ref="ns3:Members" minOccurs="0"/>
                <xsd:element ref="ns3:Member_Groups" minOccurs="0"/>
                <xsd:element ref="ns3:Distribution_Groups" minOccurs="0"/>
                <xsd:element ref="ns3:LMS_Mappings" minOccurs="0"/>
                <xsd:element ref="ns3:Invited_Leaders" minOccurs="0"/>
                <xsd:element ref="ns3:Invited_Members" minOccurs="0"/>
                <xsd:element ref="ns3:Self_Registration_Enabled" minOccurs="0"/>
                <xsd:element ref="ns3:Has_Leaders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cd0ec-684e-4086-9f58-4486ff47b8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NotebookType" ma:index="23" nillable="true" ma:displayName="Notebook Type" ma:internalName="NotebookType">
      <xsd:simpleType>
        <xsd:restriction base="dms:Text"/>
      </xsd:simpleType>
    </xsd:element>
    <xsd:element name="FolderType" ma:index="24" nillable="true" ma:displayName="Folder Type" ma:internalName="FolderType">
      <xsd:simpleType>
        <xsd:restriction base="dms:Text"/>
      </xsd:simpleType>
    </xsd:element>
    <xsd:element name="CultureName" ma:index="25" nillable="true" ma:displayName="Culture Name" ma:internalName="CultureName">
      <xsd:simpleType>
        <xsd:restriction base="dms:Text"/>
      </xsd:simpleType>
    </xsd:element>
    <xsd:element name="AppVersion" ma:index="26" nillable="true" ma:displayName="App Version" ma:internalName="AppVersion">
      <xsd:simpleType>
        <xsd:restriction base="dms:Text"/>
      </xsd:simpleType>
    </xsd:element>
    <xsd:element name="TeamsChannelId" ma:index="27" nillable="true" ma:displayName="Teams Channel Id" ma:internalName="TeamsChannelId">
      <xsd:simpleType>
        <xsd:restriction base="dms:Text"/>
      </xsd:simpleType>
    </xsd:element>
    <xsd:element name="Owner" ma:index="2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9" nillable="true" ma:displayName="Math Settings" ma:internalName="Math_Settings">
      <xsd:simpleType>
        <xsd:restriction base="dms:Text"/>
      </xsd:simpleType>
    </xsd:element>
    <xsd:element name="DefaultSectionNames" ma:index="3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31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32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3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4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6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7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8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9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40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41" nillable="true" ma:displayName="Is Collaboration Space Locked" ma:internalName="Is_Collaboration_Space_Locked">
      <xsd:simpleType>
        <xsd:restriction base="dms:Boolean"/>
      </xsd:simpleType>
    </xsd:element>
    <xsd:element name="IsNotebookLocked" ma:index="42" nillable="true" ma:displayName="Is Notebook Locked" ma:internalName="IsNotebookLocked">
      <xsd:simpleType>
        <xsd:restriction base="dms:Boolean"/>
      </xsd:simpleType>
    </xsd:element>
    <xsd:element name="Teams_Channel_Section_Location" ma:index="43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36ece8-13ff-4fb0-ba27-9bd0d1e912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Leaders xmlns="c7ccd0ec-684e-4086-9f58-4486ff47b834" xsi:nil="true"/>
    <NotebookType xmlns="c7ccd0ec-684e-4086-9f58-4486ff47b834" xsi:nil="true"/>
    <FolderType xmlns="c7ccd0ec-684e-4086-9f58-4486ff47b834" xsi:nil="true"/>
    <TeamsChannelId xmlns="c7ccd0ec-684e-4086-9f58-4486ff47b834" xsi:nil="true"/>
    <_activity xmlns="c7ccd0ec-684e-4086-9f58-4486ff47b834" xsi:nil="true"/>
    <Distribution_Groups xmlns="c7ccd0ec-684e-4086-9f58-4486ff47b834" xsi:nil="true"/>
    <AppVersion xmlns="c7ccd0ec-684e-4086-9f58-4486ff47b834" xsi:nil="true"/>
    <IsNotebookLocked xmlns="c7ccd0ec-684e-4086-9f58-4486ff47b834" xsi:nil="true"/>
    <DefaultSectionNames xmlns="c7ccd0ec-684e-4086-9f58-4486ff47b834" xsi:nil="true"/>
    <Is_Collaboration_Space_Locked xmlns="c7ccd0ec-684e-4086-9f58-4486ff47b834" xsi:nil="true"/>
    <Math_Settings xmlns="c7ccd0ec-684e-4086-9f58-4486ff47b834" xsi:nil="true"/>
    <Members xmlns="c7ccd0ec-684e-4086-9f58-4486ff47b834">
      <UserInfo>
        <DisplayName/>
        <AccountId xsi:nil="true"/>
        <AccountType/>
      </UserInfo>
    </Members>
    <Self_Registration_Enabled xmlns="c7ccd0ec-684e-4086-9f58-4486ff47b834" xsi:nil="true"/>
    <Invited_Members xmlns="c7ccd0ec-684e-4086-9f58-4486ff47b834" xsi:nil="true"/>
    <Teams_Channel_Section_Location xmlns="c7ccd0ec-684e-4086-9f58-4486ff47b834" xsi:nil="true"/>
    <Templates xmlns="c7ccd0ec-684e-4086-9f58-4486ff47b834" xsi:nil="true"/>
    <Member_Groups xmlns="c7ccd0ec-684e-4086-9f58-4486ff47b834">
      <UserInfo>
        <DisplayName/>
        <AccountId xsi:nil="true"/>
        <AccountType/>
      </UserInfo>
    </Member_Groups>
    <Has_Leaders_Only_SectionGroup xmlns="c7ccd0ec-684e-4086-9f58-4486ff47b834" xsi:nil="true"/>
    <LMS_Mappings xmlns="c7ccd0ec-684e-4086-9f58-4486ff47b834" xsi:nil="true"/>
    <CultureName xmlns="c7ccd0ec-684e-4086-9f58-4486ff47b834" xsi:nil="true"/>
    <Owner xmlns="c7ccd0ec-684e-4086-9f58-4486ff47b834">
      <UserInfo>
        <DisplayName/>
        <AccountId xsi:nil="true"/>
        <AccountType/>
      </UserInfo>
    </Owner>
    <Leaders xmlns="c7ccd0ec-684e-4086-9f58-4486ff47b834">
      <UserInfo>
        <DisplayName/>
        <AccountId xsi:nil="true"/>
        <AccountType/>
      </UserInfo>
    </Leaders>
  </documentManagement>
</p:properties>
</file>

<file path=customXml/itemProps1.xml><?xml version="1.0" encoding="utf-8"?>
<ds:datastoreItem xmlns:ds="http://schemas.openxmlformats.org/officeDocument/2006/customXml" ds:itemID="{0216363F-9DE1-413E-ADB3-3D780BA4A7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ccd0ec-684e-4086-9f58-4486ff47b834"/>
    <ds:schemaRef ds:uri="fa36ece8-13ff-4fb0-ba27-9bd0d1e91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5E7CC4-A7AE-4477-B700-4A35E1D301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A38C56-D613-4EDA-94CE-C286E8C85149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c7ccd0ec-684e-4086-9f58-4486ff47b834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fa36ece8-13ff-4fb0-ba27-9bd0d1e9123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114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Bosley</dc:creator>
  <cp:lastModifiedBy>Teresa Bosley</cp:lastModifiedBy>
  <cp:revision>15</cp:revision>
  <cp:lastPrinted>2023-03-31T15:28:18Z</cp:lastPrinted>
  <dcterms:created xsi:type="dcterms:W3CDTF">2023-02-05T14:50:22Z</dcterms:created>
  <dcterms:modified xsi:type="dcterms:W3CDTF">2023-05-08T16:00:07Z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0x010100CE19611B99A2EB4AA3D8EEEEAB7C34F3</vt:lpwstr>
  </property>
</Properties>
</file>