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91"/>
    <a:srgbClr val="CCCCFF"/>
    <a:srgbClr val="FFFF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6AF2-539B-4C06-B444-102B7FB7B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A614F-04AE-4F40-A5BB-99D14B6E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B61E0-878E-4446-8E51-6FD4AED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A1B8B-79D4-4354-9046-00C1ABFE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7341E-1049-4C1E-A0B2-AC398149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2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12CB-AEDC-448B-8998-EE041BC8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FF3A4-26F7-4622-A228-F00B911E3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CFE-1AC1-4507-A978-5B12C3AF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549A-CC37-44AE-9A49-A7FD9CDE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F4132-A0F5-4D21-93AF-348BDDD4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9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A6A17-5DE4-4305-8C12-FC902EFEE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B4E6F-B175-48BB-BAF3-9E88169FC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54C7-7281-45EE-BAF4-9D24E21C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D854-8B06-4C6F-8021-2BDA60D8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874E8-7CA9-4C8F-A7D2-78E8E346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1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66E5-5CFC-4684-99F6-02E24669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2B81-33B0-4139-93B6-3E97BA48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3F984-45D9-4696-9D21-404734C8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4994-FEB9-4374-9DC7-D0B47C9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0205A-8FE3-464E-B2A5-8A8316BC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456A-26DE-450C-B06E-8E073593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F0A1D-3BA9-465F-B893-4CC37481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5FFEF-D24D-4E15-9384-29348EEE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2B2B9-6CA9-43B1-824C-1074D15D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3009C-4F59-4D84-A311-96D016E0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EC04-AB2A-4229-932E-66FD43A5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6CD9-E38D-448D-8C47-8F6C77EC7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9DA06-C816-4695-9FA3-99122F01B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86684-F913-4789-88E7-C2FC80A4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05F3-38BF-4FC5-A40D-7D006D38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4211A-2D51-407F-82F7-9F8E2DAC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0566-E76B-42B2-9150-4D920FF9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4F027-DA7A-4EFF-AE43-C18BF67E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63E7-C81E-443A-9158-72108039A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831A6-8935-483D-827F-4BF52EC03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0C6A7-B307-427E-8042-D5EEC5948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F52E0-82F4-4C96-9491-6DDF7FEF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24D9D-B7A5-429A-A675-84324FB2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4E4B2-2B90-408E-9B48-21AABB93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49C2-EE6D-4129-8A80-DC9C3C1A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27FCA-8613-43B4-AEB1-AD00D4F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E4363-7F2A-4309-BB42-EB37F8A5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3ACC-FDC7-4639-83D1-7A82130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7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15C82-D0B9-4773-B4A2-EA62453B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4FA44-94D8-4CAB-8355-C228EA4A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4C6F3-09D2-4CCA-996E-B53FB998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2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9C80-7183-426C-BC24-74C2D6DD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D51E-D889-4CCB-99D6-81A7D86D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76ACA-9368-4A3C-BEF2-8A6880D8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441FB-EFFF-407C-B267-B0219BD0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1AE5A-C42C-4D06-AAD5-19591DD4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8607B-5C84-4F40-96B4-DE1966C9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2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BA47-331A-4122-8D31-8FEB7A39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9BA7D-2BED-4663-8F2A-A0B8AF54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AC13-3663-4652-89CD-0E64C701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3D6A1-1987-449F-9FC5-A00769FC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43D54-49E1-47A4-8C0C-70303047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2233E-244A-42AF-907F-FCAFE023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20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6CF27-42F9-4813-9BBA-AEEA3A43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D1BB0-4B51-4B6E-87B2-F3453B581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0E18-3CEA-4015-A396-C7A529D4E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76DFC-8894-4DD5-93FB-36BE23307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3C8F-5503-48C9-98A8-71C8341BD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5.wdp"/><Relationship Id="rId1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12" Type="http://schemas.openxmlformats.org/officeDocument/2006/relationships/image" Target="../media/image7.png"/><Relationship Id="rId17" Type="http://schemas.microsoft.com/office/2007/relationships/hdphoto" Target="../media/hdphoto7.wdp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4.wdp"/><Relationship Id="rId5" Type="http://schemas.microsoft.com/office/2007/relationships/hdphoto" Target="../media/hdphoto1.wdp"/><Relationship Id="rId15" Type="http://schemas.microsoft.com/office/2007/relationships/hdphoto" Target="../media/hdphoto6.wdp"/><Relationship Id="rId10" Type="http://schemas.openxmlformats.org/officeDocument/2006/relationships/image" Target="../media/image6.png"/><Relationship Id="rId19" Type="http://schemas.microsoft.com/office/2007/relationships/hdphoto" Target="../media/hdphoto8.wdp"/><Relationship Id="rId4" Type="http://schemas.openxmlformats.org/officeDocument/2006/relationships/image" Target="../media/image3.png"/><Relationship Id="rId9" Type="http://schemas.microsoft.com/office/2007/relationships/hdphoto" Target="../media/hdphoto3.wdp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29" y="706882"/>
            <a:ext cx="1855884" cy="9077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03C1702-CFF2-44CA-8A64-FF69C21B606F}"/>
              </a:ext>
            </a:extLst>
          </p:cNvPr>
          <p:cNvSpPr/>
          <p:nvPr/>
        </p:nvSpPr>
        <p:spPr>
          <a:xfrm>
            <a:off x="362857" y="2372139"/>
            <a:ext cx="3626047" cy="414153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omic Sans MS" panose="030F0702030302020204" pitchFamily="66" charset="0"/>
              </a:rPr>
              <a:t>Listening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Instruments/voices you can hear: Keyboard, drums, bass, electric guitar, singers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F6331F1-4408-47AB-948C-94D960A13520}"/>
              </a:ext>
            </a:extLst>
          </p:cNvPr>
          <p:cNvSpPr/>
          <p:nvPr/>
        </p:nvSpPr>
        <p:spPr>
          <a:xfrm>
            <a:off x="2689160" y="1033671"/>
            <a:ext cx="9217255" cy="1073426"/>
          </a:xfrm>
          <a:prstGeom prst="roundRect">
            <a:avLst/>
          </a:prstGeom>
          <a:solidFill>
            <a:srgbClr val="00A69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omic Sans MS" panose="030F0702030302020204" pitchFamily="66" charset="0"/>
              </a:rPr>
              <a:t>Vocabulary</a:t>
            </a:r>
            <a:r>
              <a:rPr lang="en-GB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Keyboard,  drums,  bass,  electric guitar,  reggae,  pulse,  rhythm,  pitch,  improvise, compose,  perform,  audience,  melody,  dynamics,  tempo 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B02C4C03-D1DF-46A7-A448-0F8F2FC82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0587" y="129944"/>
            <a:ext cx="5298932" cy="771206"/>
          </a:xfrm>
          <a:prstGeom prst="rect">
            <a:avLst/>
          </a:prstGeom>
        </p:spPr>
      </p:pic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63F1CEA-47F0-4D9E-8881-A25B3BE5A147}"/>
              </a:ext>
            </a:extLst>
          </p:cNvPr>
          <p:cNvSpPr/>
          <p:nvPr/>
        </p:nvSpPr>
        <p:spPr>
          <a:xfrm>
            <a:off x="4282976" y="2372139"/>
            <a:ext cx="3626047" cy="4141536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Musical Activities</a:t>
            </a: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Find the pulse! </a:t>
            </a: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Be an animal of your choice </a:t>
            </a: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Clapping </a:t>
            </a:r>
          </a:p>
          <a:p>
            <a:r>
              <a:rPr lang="en-GB" dirty="0">
                <a:latin typeface="Comic Sans MS" panose="030F0702030302020204" pitchFamily="66" charset="0"/>
              </a:rPr>
              <a:t>Rhythms  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E05C5CBB-8264-4B03-8D54-E8606CEE4DB8}"/>
              </a:ext>
            </a:extLst>
          </p:cNvPr>
          <p:cNvSpPr/>
          <p:nvPr/>
        </p:nvSpPr>
        <p:spPr>
          <a:xfrm>
            <a:off x="8280368" y="2372138"/>
            <a:ext cx="3626047" cy="414153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E8E6AED-A4A3-468A-A235-A226549B97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494" b="89241" l="4000" r="94588">
                        <a14:foregroundMark x1="3529" y1="24051" x2="7294" y2="68987"/>
                        <a14:foregroundMark x1="7294" y1="68987" x2="15059" y2="34177"/>
                        <a14:foregroundMark x1="4471" y1="20253" x2="4000" y2="34810"/>
                        <a14:foregroundMark x1="4000" y1="89241" x2="5882" y2="87975"/>
                        <a14:foregroundMark x1="34824" y1="20886" x2="35059" y2="64557"/>
                        <a14:foregroundMark x1="56941" y1="22785" x2="60941" y2="25316"/>
                        <a14:foregroundMark x1="84235" y1="15823" x2="85412" y2="60759"/>
                        <a14:foregroundMark x1="85412" y1="60759" x2="81882" y2="79747"/>
                        <a14:foregroundMark x1="92941" y1="86076" x2="92941" y2="86076"/>
                        <a14:foregroundMark x1="94588" y1="46203" x2="92471" y2="43038"/>
                        <a14:foregroundMark x1="83529" y1="10127" x2="84471" y2="10127"/>
                        <a14:foregroundMark x1="57647" y1="22152" x2="58118" y2="26582"/>
                        <a14:foregroundMark x1="58353" y1="50633" x2="58588" y2="68354"/>
                        <a14:foregroundMark x1="61176" y1="24051" x2="64471" y2="24051"/>
                        <a14:foregroundMark x1="32471" y1="52532" x2="37176" y2="50000"/>
                        <a14:foregroundMark x1="37882" y1="56962" x2="37882" y2="60127"/>
                        <a14:foregroundMark x1="39765" y1="67089" x2="33412" y2="62658"/>
                        <a14:foregroundMark x1="31765" y1="58228" x2="35059" y2="57595"/>
                        <a14:foregroundMark x1="31059" y1="53165" x2="38118" y2="52532"/>
                        <a14:foregroundMark x1="33412" y1="86709" x2="33412" y2="86709"/>
                        <a14:foregroundMark x1="38353" y1="86076" x2="38353" y2="86076"/>
                        <a14:foregroundMark x1="38824" y1="85443" x2="38824" y2="72785"/>
                        <a14:foregroundMark x1="34118" y1="86709" x2="34353" y2="70886"/>
                        <a14:foregroundMark x1="57412" y1="74051" x2="56513" y2="78482"/>
                        <a14:foregroundMark x1="65074" y1="84180" x2="65178" y2="84345"/>
                        <a14:foregroundMark x1="60706" y1="77215" x2="62088" y2="79418"/>
                        <a14:foregroundMark x1="58588" y1="32911" x2="58588" y2="42405"/>
                        <a14:foregroundMark x1="54824" y1="18987" x2="57176" y2="19620"/>
                        <a14:foregroundMark x1="57647" y1="16456" x2="58353" y2="17722"/>
                        <a14:foregroundMark x1="56000" y1="9494" x2="56706" y2="13924"/>
                        <a14:foregroundMark x1="53882" y1="12025" x2="55294" y2="17089"/>
                        <a14:foregroundMark x1="38353" y1="50000" x2="38824" y2="63924"/>
                        <a14:foregroundMark x1="38824" y1="48734" x2="39765" y2="65190"/>
                        <a14:foregroundMark x1="31059" y1="46203" x2="33647" y2="67089"/>
                        <a14:foregroundMark x1="33647" y1="40506" x2="32941" y2="47468"/>
                        <a14:foregroundMark x1="34588" y1="15823" x2="37882" y2="17089"/>
                        <a14:foregroundMark x1="31294" y1="20886" x2="34588" y2="20886"/>
                        <a14:foregroundMark x1="7765" y1="73418" x2="11765" y2="53797"/>
                        <a14:foregroundMark x1="36706" y1="31013" x2="37176" y2="32911"/>
                        <a14:foregroundMark x1="57176" y1="87975" x2="57176" y2="87975"/>
                        <a14:foregroundMark x1="65412" y1="87975" x2="65412" y2="87975"/>
                        <a14:foregroundMark x1="62353" y1="82911" x2="62353" y2="82911"/>
                        <a14:foregroundMark x1="94118" y1="87975" x2="91059" y2="87975"/>
                        <a14:foregroundMark x1="77647" y1="89241" x2="80941" y2="87342"/>
                        <a14:backgroundMark x1="55529" y1="84177" x2="54824" y2="81646"/>
                        <a14:backgroundMark x1="64079" y1="82911" x2="63294" y2="79114"/>
                        <a14:backgroundMark x1="64471" y1="84810" x2="64079" y2="82911"/>
                        <a14:backgroundMark x1="64941" y1="85443" x2="68000" y2="84177"/>
                        <a14:backgroundMark x1="62588" y1="77848" x2="65882" y2="81646"/>
                        <a14:backgroundMark x1="55765" y1="77215" x2="53882" y2="84177"/>
                        <a14:backgroundMark x1="54824" y1="85443" x2="53882" y2="8544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55407" y="3246784"/>
            <a:ext cx="2870361" cy="106709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08573E6-0CD1-4446-8855-D260AE7447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6969" b="92334" l="9402" r="89744">
                        <a14:foregroundMark x1="53846" y1="6969" x2="51282" y2="10105"/>
                        <a14:foregroundMark x1="29060" y1="92334" x2="68376" y2="912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0307142">
            <a:off x="869901" y="4207872"/>
            <a:ext cx="768948" cy="18862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611D21-FB5B-42BE-AD74-C532E58DBE7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8252" b="91748" l="8297" r="93450">
                        <a14:foregroundMark x1="8297" y1="59223" x2="8297" y2="63107"/>
                        <a14:foregroundMark x1="20087" y1="90777" x2="20087" y2="90777"/>
                        <a14:foregroundMark x1="34498" y1="83010" x2="34498" y2="83010"/>
                        <a14:foregroundMark x1="80786" y1="92233" x2="80786" y2="92233"/>
                        <a14:foregroundMark x1="91703" y1="65534" x2="88210" y2="55825"/>
                        <a14:foregroundMark x1="93886" y1="64563" x2="89956" y2="56311"/>
                        <a14:foregroundMark x1="77729" y1="8252" x2="76419" y2="8738"/>
                        <a14:foregroundMark x1="17031" y1="59709" x2="58515" y2="59223"/>
                        <a14:foregroundMark x1="58515" y1="59223" x2="84279" y2="59709"/>
                        <a14:foregroundMark x1="82533" y1="53398" x2="86900" y2="61650"/>
                        <a14:foregroundMark x1="90393" y1="55825" x2="92576" y2="592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97177" y="4105173"/>
            <a:ext cx="1144858" cy="102987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F39464E-82D0-4760-A072-3F4B6D59E31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5856" b="89640" l="5449" r="93590">
                        <a14:foregroundMark x1="15385" y1="7658" x2="26282" y2="18468"/>
                        <a14:foregroundMark x1="34295" y1="90090" x2="34295" y2="90090"/>
                        <a14:foregroundMark x1="59936" y1="21622" x2="73077" y2="41892"/>
                        <a14:foregroundMark x1="79487" y1="11261" x2="73718" y2="17117"/>
                        <a14:foregroundMark x1="83333" y1="25225" x2="88462" y2="25676"/>
                        <a14:foregroundMark x1="17628" y1="28829" x2="17628" y2="28829"/>
                        <a14:foregroundMark x1="16026" y1="45045" x2="16026" y2="45045"/>
                        <a14:foregroundMark x1="13141" y1="76126" x2="13141" y2="76126"/>
                        <a14:foregroundMark x1="16667" y1="72072" x2="16667" y2="72072"/>
                        <a14:foregroundMark x1="5769" y1="80631" x2="5769" y2="80631"/>
                        <a14:foregroundMark x1="24038" y1="80631" x2="24038" y2="80631"/>
                        <a14:foregroundMark x1="24679" y1="76126" x2="24679" y2="76126"/>
                        <a14:foregroundMark x1="24679" y1="72072" x2="24679" y2="72072"/>
                        <a14:foregroundMark x1="51282" y1="33333" x2="51282" y2="33333"/>
                        <a14:foregroundMark x1="38141" y1="32432" x2="38141" y2="32432"/>
                        <a14:foregroundMark x1="32372" y1="29730" x2="42308" y2="32432"/>
                        <a14:foregroundMark x1="35897" y1="82432" x2="35897" y2="82432"/>
                        <a14:foregroundMark x1="66346" y1="84685" x2="66346" y2="84685"/>
                        <a14:foregroundMark x1="64423" y1="72973" x2="59615" y2="78378"/>
                        <a14:foregroundMark x1="81090" y1="71622" x2="81090" y2="71622"/>
                        <a14:foregroundMark x1="85256" y1="78829" x2="85256" y2="78829"/>
                        <a14:foregroundMark x1="85897" y1="64414" x2="85897" y2="64414"/>
                        <a14:foregroundMark x1="69872" y1="66667" x2="69872" y2="66667"/>
                        <a14:foregroundMark x1="90064" y1="83333" x2="90064" y2="83333"/>
                        <a14:foregroundMark x1="92628" y1="87838" x2="92628" y2="87838"/>
                        <a14:foregroundMark x1="82372" y1="6306" x2="76282" y2="10360"/>
                        <a14:foregroundMark x1="15385" y1="5856" x2="17949" y2="7207"/>
                        <a14:foregroundMark x1="93590" y1="25225" x2="93590" y2="252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45893" y="5225248"/>
            <a:ext cx="1485900" cy="10572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FD89E6A-B1B0-46B1-B659-0C3AD8BE3D0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8772" b="89474" l="9524" r="92517">
                        <a14:foregroundMark x1="92517" y1="47368" x2="92517" y2="4736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129008">
            <a:off x="2506961" y="4348646"/>
            <a:ext cx="1400175" cy="5429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1A2754A-FCB5-46DC-851B-2ED7424E8DD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10000" b="90645" l="8117" r="92208">
                        <a14:foregroundMark x1="8117" y1="24194" x2="8117" y2="26129"/>
                        <a14:foregroundMark x1="13961" y1="19032" x2="15909" y2="20645"/>
                        <a14:foregroundMark x1="22403" y1="16129" x2="22727" y2="17419"/>
                        <a14:foregroundMark x1="34416" y1="10968" x2="33117" y2="11935"/>
                        <a14:foregroundMark x1="19481" y1="33548" x2="19156" y2="34516"/>
                        <a14:foregroundMark x1="23052" y1="31613" x2="23701" y2="32581"/>
                        <a14:foregroundMark x1="28247" y1="28387" x2="28571" y2="29677"/>
                        <a14:foregroundMark x1="32792" y1="24194" x2="34091" y2="25484"/>
                        <a14:foregroundMark x1="72403" y1="11613" x2="72078" y2="15484"/>
                        <a14:foregroundMark x1="85065" y1="19032" x2="81818" y2="21613"/>
                        <a14:foregroundMark x1="92208" y1="32258" x2="87987" y2="32581"/>
                        <a14:foregroundMark x1="28571" y1="90645" x2="41234" y2="906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69136" y="4952599"/>
            <a:ext cx="1437907" cy="144724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BDD3294-E6FE-4F1A-80CF-CDE5C629E7B4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9709" b="89806" l="9890" r="90110">
                        <a14:foregroundMark x1="9890" y1="80097" x2="13736" y2="85922"/>
                        <a14:foregroundMark x1="23077" y1="89806" x2="62637" y2="87864"/>
                        <a14:foregroundMark x1="35714" y1="13592" x2="40110" y2="16019"/>
                        <a14:foregroundMark x1="47253" y1="13107" x2="49451" y2="17961"/>
                        <a14:foregroundMark x1="29670" y1="22816" x2="30769" y2="19903"/>
                        <a14:foregroundMark x1="51099" y1="23786" x2="49451" y2="19417"/>
                        <a14:foregroundMark x1="90110" y1="59223" x2="88462" y2="640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80734" y="2502503"/>
            <a:ext cx="1315137" cy="148856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CC62387-D2CA-421A-A10A-41F44511AF11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5587" b="91620" l="7447" r="89894">
                        <a14:foregroundMark x1="7447" y1="40223" x2="13298" y2="35754"/>
                        <a14:foregroundMark x1="68617" y1="6145" x2="67021" y2="11173"/>
                        <a14:foregroundMark x1="87234" y1="16760" x2="89894" y2="17877"/>
                        <a14:foregroundMark x1="46277" y1="91620" x2="50000" y2="9106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36646" y="4694868"/>
            <a:ext cx="1790700" cy="1704975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84828C26-4AC9-4C0B-B6BB-E2DFE886181B}"/>
              </a:ext>
            </a:extLst>
          </p:cNvPr>
          <p:cNvSpPr/>
          <p:nvPr/>
        </p:nvSpPr>
        <p:spPr>
          <a:xfrm>
            <a:off x="8436646" y="2600453"/>
            <a:ext cx="20440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Perform &amp; Share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Have a think…</a:t>
            </a: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</a:p>
          <a:p>
            <a:r>
              <a:rPr lang="en-GB" dirty="0">
                <a:latin typeface="Comic Sans MS" panose="030F0702030302020204" pitchFamily="66" charset="0"/>
              </a:rPr>
              <a:t>What did you like doing best?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F5DC34D-F3E2-4AC7-BB5F-64C515EBDDBC}"/>
              </a:ext>
            </a:extLst>
          </p:cNvPr>
          <p:cNvSpPr/>
          <p:nvPr/>
        </p:nvSpPr>
        <p:spPr>
          <a:xfrm>
            <a:off x="10409312" y="4087856"/>
            <a:ext cx="1315137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/>
              <a:t>😃 😐 🙁 </a:t>
            </a:r>
            <a:r>
              <a:rPr lang="en-GB" dirty="0">
                <a:latin typeface="Comic Sans MS" panose="030F0702030302020204" pitchFamily="66" charset="0"/>
              </a:rPr>
              <a:t>Singing?</a:t>
            </a: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GB" dirty="0"/>
              <a:t>😃 😐 🙁 </a:t>
            </a:r>
            <a:r>
              <a:rPr lang="en-GB" dirty="0">
                <a:latin typeface="Comic Sans MS" panose="030F0702030302020204" pitchFamily="66" charset="0"/>
              </a:rPr>
              <a:t>Playing?</a:t>
            </a: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GB" dirty="0"/>
              <a:t>😃 😐 🙁 </a:t>
            </a:r>
            <a:r>
              <a:rPr lang="en-GB" dirty="0">
                <a:latin typeface="Comic Sans MS" panose="030F0702030302020204" pitchFamily="66" charset="0"/>
              </a:rPr>
              <a:t>Dancing? </a:t>
            </a:r>
          </a:p>
          <a:p>
            <a:endParaRPr lang="en-GB" sz="1400" dirty="0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423242A6-F91F-44BD-A85C-68E9B37ABEC3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888843" y="81728"/>
            <a:ext cx="3415129" cy="906842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5C40C577-2F45-4070-BC6B-EFA57D17D4F6}"/>
              </a:ext>
            </a:extLst>
          </p:cNvPr>
          <p:cNvSpPr/>
          <p:nvPr/>
        </p:nvSpPr>
        <p:spPr>
          <a:xfrm rot="21230175">
            <a:off x="1242686" y="562410"/>
            <a:ext cx="90441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KS1</a:t>
            </a:r>
          </a:p>
        </p:txBody>
      </p:sp>
    </p:spTree>
    <p:extLst>
      <p:ext uri="{BB962C8B-B14F-4D97-AF65-F5344CB8AC3E}">
        <p14:creationId xmlns:p14="http://schemas.microsoft.com/office/powerpoint/2010/main" val="3245921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7427F086EDB4380E444178B5C126B" ma:contentTypeVersion="16" ma:contentTypeDescription="Create a new document." ma:contentTypeScope="" ma:versionID="611cf4b2912203d9bf8f6c990d83b11d">
  <xsd:schema xmlns:xsd="http://www.w3.org/2001/XMLSchema" xmlns:xs="http://www.w3.org/2001/XMLSchema" xmlns:p="http://schemas.microsoft.com/office/2006/metadata/properties" xmlns:ns2="7a4f7885-7dec-4956-8e33-f59d6bd32f49" xmlns:ns3="ef0db93c-26b1-4785-aa1d-9340deae468a" targetNamespace="http://schemas.microsoft.com/office/2006/metadata/properties" ma:root="true" ma:fieldsID="0d48523644f2c77db1dce06409f6e6c4" ns2:_="" ns3:_="">
    <xsd:import namespace="7a4f7885-7dec-4956-8e33-f59d6bd32f49"/>
    <xsd:import namespace="ef0db93c-26b1-4785-aa1d-9340deae4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f7885-7dec-4956-8e33-f59d6bd32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7e2227a-d6d6-40cb-8ad7-dfc038abf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db93c-26b1-4785-aa1d-9340deae4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5bc1132-1d8c-4e03-a216-7db1b0d0244b}" ma:internalName="TaxCatchAll" ma:showField="CatchAllData" ma:web="ef0db93c-26b1-4785-aa1d-9340deae4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0db93c-26b1-4785-aa1d-9340deae468a" xsi:nil="true"/>
    <lcf76f155ced4ddcb4097134ff3c332f xmlns="7a4f7885-7dec-4956-8e33-f59d6bd32f4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D4DD42-E47C-46F0-8B55-50120FCEFF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4f7885-7dec-4956-8e33-f59d6bd32f49"/>
    <ds:schemaRef ds:uri="ef0db93c-26b1-4785-aa1d-9340deae46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A38C56-D613-4EDA-94CE-C286E8C85149}">
  <ds:schemaRefs>
    <ds:schemaRef ds:uri="http://purl.org/dc/dcmitype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elements/1.1/"/>
    <ds:schemaRef ds:uri="fa36ece8-13ff-4fb0-ba27-9bd0d1e9123e"/>
    <ds:schemaRef ds:uri="c7ccd0ec-684e-4086-9f58-4486ff47b834"/>
    <ds:schemaRef ds:uri="http://schemas.microsoft.com/office/2006/metadata/properties"/>
    <ds:schemaRef ds:uri="ef0db93c-26b1-4785-aa1d-9340deae468a"/>
    <ds:schemaRef ds:uri="7a4f7885-7dec-4956-8e33-f59d6bd32f49"/>
  </ds:schemaRefs>
</ds:datastoreItem>
</file>

<file path=customXml/itemProps3.xml><?xml version="1.0" encoding="utf-8"?>
<ds:datastoreItem xmlns:ds="http://schemas.openxmlformats.org/officeDocument/2006/customXml" ds:itemID="{FF5E7CC4-A7AE-4477-B700-4A35E1D301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95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Bosley</dc:creator>
  <cp:lastModifiedBy>Pupil</cp:lastModifiedBy>
  <cp:revision>14</cp:revision>
  <dcterms:created xsi:type="dcterms:W3CDTF">2023-02-05T14:50:22Z</dcterms:created>
  <dcterms:modified xsi:type="dcterms:W3CDTF">2023-04-27T13:14:57Z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0x01010093E7427F086EDB4380E444178B5C126B</vt:lpwstr>
  </property>
</Properties>
</file>