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2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6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1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1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1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6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3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2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ACD75F-DA66-4475-B6C9-2AACFFDDD1B8}"/>
              </a:ext>
            </a:extLst>
          </p:cNvPr>
          <p:cNvSpPr/>
          <p:nvPr/>
        </p:nvSpPr>
        <p:spPr>
          <a:xfrm>
            <a:off x="4872850" y="2565587"/>
            <a:ext cx="3418911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4 – Making changes to writing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Mouse, select, font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3298F7-1E1C-4BC3-81EF-365F54CBCDDF}"/>
              </a:ext>
            </a:extLst>
          </p:cNvPr>
          <p:cNvSpPr/>
          <p:nvPr/>
        </p:nvSpPr>
        <p:spPr>
          <a:xfrm>
            <a:off x="6557453" y="198087"/>
            <a:ext cx="3496332" cy="20471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2 – </a:t>
            </a:r>
            <a:r>
              <a:rPr lang="en-GB" sz="14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Adding and removing text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Numbers, space,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backspace, text </a:t>
            </a:r>
          </a:p>
          <a:p>
            <a:pPr marL="114297"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cursor</a:t>
            </a:r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FF2455-50CB-48D0-AE19-5AEFAD8F815D}"/>
              </a:ext>
            </a:extLst>
          </p:cNvPr>
          <p:cNvSpPr/>
          <p:nvPr/>
        </p:nvSpPr>
        <p:spPr>
          <a:xfrm>
            <a:off x="2707917" y="235123"/>
            <a:ext cx="3587769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1 – </a:t>
            </a:r>
            <a:r>
              <a:rPr lang="en-GB" sz="18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Exploring the keyboard</a:t>
            </a:r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ctr"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Word processor, keyboard, keys, </a:t>
            </a:r>
          </a:p>
          <a:p>
            <a:pPr marL="152396" defTabSz="1219170">
              <a:buClr>
                <a:srgbClr val="000000"/>
              </a:buClr>
            </a:pPr>
            <a:r>
              <a:rPr lang="en-GB" sz="14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letters, type</a:t>
            </a:r>
          </a:p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 </a:t>
            </a:r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4" y="344325"/>
            <a:ext cx="1855884" cy="907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6DAEA-7413-4B8A-94C0-6BD7D15D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673" y="228484"/>
            <a:ext cx="2232137" cy="1202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C1702-CFF2-44CA-8A64-FF69C21B606F}"/>
              </a:ext>
            </a:extLst>
          </p:cNvPr>
          <p:cNvSpPr/>
          <p:nvPr/>
        </p:nvSpPr>
        <p:spPr>
          <a:xfrm>
            <a:off x="362858" y="2555798"/>
            <a:ext cx="4214463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3 – Exploring the toolbar</a:t>
            </a:r>
          </a:p>
          <a:p>
            <a:pPr defTabSz="914377"/>
            <a:endParaRPr lang="en-GB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Capital letters,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toolbar, bold, </a:t>
            </a:r>
          </a:p>
          <a:p>
            <a:pPr defTabSz="914377"/>
            <a:r>
              <a:rPr lang="en-GB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italic, underline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20104FD-3AB1-4614-AAC5-EC354077E168}"/>
              </a:ext>
            </a:extLst>
          </p:cNvPr>
          <p:cNvSpPr/>
          <p:nvPr/>
        </p:nvSpPr>
        <p:spPr>
          <a:xfrm>
            <a:off x="8587290" y="2520542"/>
            <a:ext cx="3319127" cy="20471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5 – </a:t>
            </a:r>
            <a:r>
              <a:rPr lang="en-GB" sz="16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Explaining my choices</a:t>
            </a:r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Undo, redo, </a:t>
            </a:r>
          </a:p>
          <a:p>
            <a:pPr algn="r"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font, format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6331F1-4408-47AB-948C-94D960A13520}"/>
              </a:ext>
            </a:extLst>
          </p:cNvPr>
          <p:cNvSpPr/>
          <p:nvPr/>
        </p:nvSpPr>
        <p:spPr>
          <a:xfrm>
            <a:off x="256437" y="4942253"/>
            <a:ext cx="6325868" cy="168062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Lesson 6 – Pencil or keyboard?</a:t>
            </a: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endParaRPr lang="en-GB" sz="1600" dirty="0">
              <a:solidFill>
                <a:prstClr val="white"/>
              </a:solidFill>
              <a:latin typeface="Comic Sans MS" panose="030F0702030302020204" pitchFamily="66" charset="0"/>
              <a:sym typeface="Arial"/>
            </a:endParaRPr>
          </a:p>
          <a:p>
            <a:pPr defTabSz="914377"/>
            <a:r>
              <a:rPr lang="en-GB" sz="1600" dirty="0">
                <a:solidFill>
                  <a:prstClr val="white"/>
                </a:solidFill>
                <a:latin typeface="Comic Sans MS" panose="030F0702030302020204" pitchFamily="66" charset="0"/>
                <a:sym typeface="Arial"/>
              </a:rPr>
              <a:t>Compare, typing, writing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F4435E2-F823-47B0-BC88-DD4B311522C3}"/>
              </a:ext>
            </a:extLst>
          </p:cNvPr>
          <p:cNvSpPr/>
          <p:nvPr/>
        </p:nvSpPr>
        <p:spPr>
          <a:xfrm>
            <a:off x="362858" y="1638140"/>
            <a:ext cx="2083292" cy="6441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GB" dirty="0">
                <a:solidFill>
                  <a:sysClr val="windowText" lastClr="000000"/>
                </a:solidFill>
                <a:latin typeface="Comic Sans MS" panose="030F0702030302020204" pitchFamily="66" charset="0"/>
                <a:sym typeface="Arial"/>
              </a:rPr>
              <a:t>Knowledge Organiser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A61FD1-7DAC-4CFD-A108-E8FBC6B3EDD0}"/>
              </a:ext>
            </a:extLst>
          </p:cNvPr>
          <p:cNvSpPr/>
          <p:nvPr/>
        </p:nvSpPr>
        <p:spPr>
          <a:xfrm rot="20910512">
            <a:off x="6329627" y="5210417"/>
            <a:ext cx="6096000" cy="954107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  <a:sym typeface="Arial"/>
              </a:rPr>
              <a:t>KS1 Creating Media</a:t>
            </a:r>
          </a:p>
          <a:p>
            <a:pPr algn="ctr" defTabSz="914377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V Boli"/>
                <a:cs typeface="MV Boli"/>
                <a:sym typeface="Arial"/>
              </a:rPr>
              <a:t>Digital Writing – Summer Term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V Boli" panose="02000500030200090000" pitchFamily="2" charset="0"/>
              <a:cs typeface="MV Boli" panose="02000500030200090000" pitchFamily="2" charset="0"/>
              <a:sym typeface="Arial"/>
            </a:endParaRPr>
          </a:p>
        </p:txBody>
      </p:sp>
      <p:pic>
        <p:nvPicPr>
          <p:cNvPr id="43" name="Google Shape;201;p36">
            <a:extLst>
              <a:ext uri="{FF2B5EF4-FFF2-40B4-BE49-F238E27FC236}">
                <a16:creationId xmlns:a16="http://schemas.microsoft.com/office/drawing/2014/main" id="{BF7B1CEC-F29F-4E2D-A722-9B4D97E7BD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755" t="50002" r="17509" b="3231"/>
          <a:stretch/>
        </p:blipFill>
        <p:spPr>
          <a:xfrm>
            <a:off x="3321719" y="984639"/>
            <a:ext cx="2305819" cy="6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45" name="Google Shape;228;p38">
            <a:extLst>
              <a:ext uri="{FF2B5EF4-FFF2-40B4-BE49-F238E27FC236}">
                <a16:creationId xmlns:a16="http://schemas.microsoft.com/office/drawing/2014/main" id="{C49E1736-7ABC-44DC-B47A-38DEBC29A18B}"/>
              </a:ext>
            </a:extLst>
          </p:cNvPr>
          <p:cNvGrpSpPr/>
          <p:nvPr/>
        </p:nvGrpSpPr>
        <p:grpSpPr>
          <a:xfrm>
            <a:off x="6821285" y="679021"/>
            <a:ext cx="1298593" cy="1306651"/>
            <a:chOff x="4668878" y="811674"/>
            <a:chExt cx="3751047" cy="3687076"/>
          </a:xfrm>
        </p:grpSpPr>
        <p:pic>
          <p:nvPicPr>
            <p:cNvPr id="46" name="Google Shape;229;p38">
              <a:extLst>
                <a:ext uri="{FF2B5EF4-FFF2-40B4-BE49-F238E27FC236}">
                  <a16:creationId xmlns:a16="http://schemas.microsoft.com/office/drawing/2014/main" id="{3BB8DFAE-6B12-4643-9A64-C8992E5DC2D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27558">
              <a:off x="4802297" y="1030049"/>
              <a:ext cx="1234875" cy="116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230;p38">
              <a:extLst>
                <a:ext uri="{FF2B5EF4-FFF2-40B4-BE49-F238E27FC236}">
                  <a16:creationId xmlns:a16="http://schemas.microsoft.com/office/drawing/2014/main" id="{290F883D-3F2E-473A-AA45-0CC4ED23C32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55057">
              <a:off x="6912916" y="2681473"/>
              <a:ext cx="1338792" cy="16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231;p38">
              <a:extLst>
                <a:ext uri="{FF2B5EF4-FFF2-40B4-BE49-F238E27FC236}">
                  <a16:creationId xmlns:a16="http://schemas.microsoft.com/office/drawing/2014/main" id="{EE0ECBC5-E907-45E3-843E-F4A509C35BD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745668">
              <a:off x="4842025" y="2787800"/>
              <a:ext cx="1309000" cy="130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232;p38">
              <a:extLst>
                <a:ext uri="{FF2B5EF4-FFF2-40B4-BE49-F238E27FC236}">
                  <a16:creationId xmlns:a16="http://schemas.microsoft.com/office/drawing/2014/main" id="{79047A50-CDB5-476E-A20B-5921F8965EED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947397">
              <a:off x="6966893" y="964090"/>
              <a:ext cx="1300610" cy="13005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96EBDD7-F612-41A0-8D2D-E64DCC06E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1096" y="3317706"/>
            <a:ext cx="1901245" cy="725399"/>
          </a:xfrm>
          <a:prstGeom prst="rect">
            <a:avLst/>
          </a:prstGeom>
        </p:spPr>
      </p:pic>
      <p:sp>
        <p:nvSpPr>
          <p:cNvPr id="50" name="Google Shape;266;p42">
            <a:extLst>
              <a:ext uri="{FF2B5EF4-FFF2-40B4-BE49-F238E27FC236}">
                <a16:creationId xmlns:a16="http://schemas.microsoft.com/office/drawing/2014/main" id="{51252CF5-3545-4F1B-8139-4A8D94FC1010}"/>
              </a:ext>
            </a:extLst>
          </p:cNvPr>
          <p:cNvSpPr txBox="1">
            <a:spLocks/>
          </p:cNvSpPr>
          <p:nvPr/>
        </p:nvSpPr>
        <p:spPr>
          <a:xfrm>
            <a:off x="5222025" y="3985116"/>
            <a:ext cx="2156225" cy="73257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spcBef>
                <a:spcPts val="0"/>
              </a:spcBef>
              <a:spcAft>
                <a:spcPts val="2133"/>
              </a:spcAft>
            </a:pPr>
            <a:r>
              <a:rPr lang="en-GB" sz="5333" i="1" dirty="0">
                <a:solidFill>
                  <a:prstClr val="black"/>
                </a:solidFill>
                <a:latin typeface="Colonna MT" panose="04020805060202030203" pitchFamily="82" charset="0"/>
                <a:sym typeface="Arial"/>
              </a:rPr>
              <a:t>Teddy</a:t>
            </a:r>
          </a:p>
        </p:txBody>
      </p:sp>
      <p:pic>
        <p:nvPicPr>
          <p:cNvPr id="51" name="Google Shape;164;p32">
            <a:extLst>
              <a:ext uri="{FF2B5EF4-FFF2-40B4-BE49-F238E27FC236}">
                <a16:creationId xmlns:a16="http://schemas.microsoft.com/office/drawing/2014/main" id="{C456003A-B36B-4F53-A46E-216FC761DFC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81626" y="3175365"/>
            <a:ext cx="984305" cy="9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261;p36">
            <a:extLst>
              <a:ext uri="{FF2B5EF4-FFF2-40B4-BE49-F238E27FC236}">
                <a16:creationId xmlns:a16="http://schemas.microsoft.com/office/drawing/2014/main" id="{5F3F1748-44DD-413C-A55F-29DA0729FEC5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4942"/>
          <a:stretch/>
        </p:blipFill>
        <p:spPr>
          <a:xfrm>
            <a:off x="8982022" y="3175366"/>
            <a:ext cx="1143511" cy="9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49;p41">
            <a:extLst>
              <a:ext uri="{FF2B5EF4-FFF2-40B4-BE49-F238E27FC236}">
                <a16:creationId xmlns:a16="http://schemas.microsoft.com/office/drawing/2014/main" id="{4C599CE7-8F38-43BE-8E9B-E15433866F1C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02857" y="5374659"/>
            <a:ext cx="1321904" cy="10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64;p32">
            <a:extLst>
              <a:ext uri="{FF2B5EF4-FFF2-40B4-BE49-F238E27FC236}">
                <a16:creationId xmlns:a16="http://schemas.microsoft.com/office/drawing/2014/main" id="{13AAD961-65E9-4BE6-A7DD-93CD0580498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11381" y="5399648"/>
            <a:ext cx="984305" cy="95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2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A87A11-C486-4E17-B331-29D6814F58DB}">
  <ds:schemaRefs>
    <ds:schemaRef ds:uri="http://schemas.microsoft.com/office/2006/metadata/properties"/>
    <ds:schemaRef ds:uri="http://schemas.microsoft.com/office/infopath/2007/PartnerControls"/>
    <ds:schemaRef ds:uri="ef0db93c-26b1-4785-aa1d-9340deae468a"/>
    <ds:schemaRef ds:uri="7a4f7885-7dec-4956-8e33-f59d6bd32f49"/>
  </ds:schemaRefs>
</ds:datastoreItem>
</file>

<file path=customXml/itemProps2.xml><?xml version="1.0" encoding="utf-8"?>
<ds:datastoreItem xmlns:ds="http://schemas.openxmlformats.org/officeDocument/2006/customXml" ds:itemID="{280AA89E-E441-4D59-A37C-03022FFD8C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E4CEBA-EF62-48C7-95FD-2BCD56B2F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98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Colonna MT</vt:lpstr>
      <vt:lpstr>Comic Sans MS</vt:lpstr>
      <vt:lpstr>MV Boli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Haslam</dc:creator>
  <cp:lastModifiedBy>Mark Haslam</cp:lastModifiedBy>
  <cp:revision>2</cp:revision>
  <dcterms:created xsi:type="dcterms:W3CDTF">2023-04-12T15:49:38Z</dcterms:created>
  <dcterms:modified xsi:type="dcterms:W3CDTF">2023-04-23T08:56:23Z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</Properties>
</file>