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AC8A5-1A01-CDC1-51A8-9040A57DE6D6}" v="2" dt="2023-04-23T08:40:08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2AAC8A5-1A01-CDC1-51A8-9040A57DE6D6}"/>
    <pc:docChg chg="delSld">
      <pc:chgData name="" userId="" providerId="" clId="Web-{B2AAC8A5-1A01-CDC1-51A8-9040A57DE6D6}" dt="2023-04-23T08:40:05.446" v="0"/>
      <pc:docMkLst>
        <pc:docMk/>
      </pc:docMkLst>
      <pc:sldChg chg="del">
        <pc:chgData name="" userId="" providerId="" clId="Web-{B2AAC8A5-1A01-CDC1-51A8-9040A57DE6D6}" dt="2023-04-23T08:40:05.446" v="0"/>
        <pc:sldMkLst>
          <pc:docMk/>
          <pc:sldMk cId="3245921262" sldId="270"/>
        </pc:sldMkLst>
      </pc:sldChg>
    </pc:docChg>
  </pc:docChgLst>
  <pc:docChgLst>
    <pc:chgData name="Mark Haslam" userId="S::mhaslam@acornfed.derbyshire.sch.uk::105cbf39-7980-4dd4-8210-9a4b2bd9ddf8" providerId="AD" clId="Web-{B2AAC8A5-1A01-CDC1-51A8-9040A57DE6D6}"/>
    <pc:docChg chg="delSld">
      <pc:chgData name="Mark Haslam" userId="S::mhaslam@acornfed.derbyshire.sch.uk::105cbf39-7980-4dd4-8210-9a4b2bd9ddf8" providerId="AD" clId="Web-{B2AAC8A5-1A01-CDC1-51A8-9040A57DE6D6}" dt="2023-04-23T08:40:08.306" v="0"/>
      <pc:docMkLst>
        <pc:docMk/>
      </pc:docMkLst>
      <pc:sldChg chg="del">
        <pc:chgData name="Mark Haslam" userId="S::mhaslam@acornfed.derbyshire.sch.uk::105cbf39-7980-4dd4-8210-9a4b2bd9ddf8" providerId="AD" clId="Web-{B2AAC8A5-1A01-CDC1-51A8-9040A57DE6D6}" dt="2023-04-23T08:40:08.306" v="0"/>
        <pc:sldMkLst>
          <pc:docMk/>
          <pc:sldMk cId="4068605235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480814" y="2555797"/>
            <a:ext cx="3531074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4 – </a:t>
            </a:r>
            <a:r>
              <a:rPr lang="en-GB" sz="1400" dirty="0">
                <a:latin typeface="Comic Sans MS" panose="030F0702030302020204" pitchFamily="66" charset="0"/>
              </a:rPr>
              <a:t>Plasticine Characters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remember how Quentin Blake exaggerated the features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Sculpture, Armature,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Structure, Cover,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Construct, Model,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Character, Personality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6128780" y="228482"/>
            <a:ext cx="3248846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2 – Simple continuous line drawing</a:t>
            </a:r>
            <a:r>
              <a:rPr lang="en-GB" dirty="0"/>
              <a:t>.</a:t>
            </a:r>
          </a:p>
          <a:p>
            <a:r>
              <a:rPr lang="en-GB" dirty="0"/>
              <a:t>Look for “</a:t>
            </a:r>
            <a:r>
              <a:rPr lang="en-GB" i="1" dirty="0"/>
              <a:t>big, strong, shapes</a:t>
            </a:r>
            <a:r>
              <a:rPr lang="en-GB" dirty="0"/>
              <a:t>“, to find “</a:t>
            </a:r>
            <a:r>
              <a:rPr lang="en-GB" i="1" dirty="0"/>
              <a:t>big triangles</a:t>
            </a:r>
            <a:r>
              <a:rPr lang="en-GB" dirty="0"/>
              <a:t>“</a:t>
            </a:r>
            <a:endParaRPr lang="en-GB" dirty="0">
              <a:latin typeface="Comic Sans MS" panose="030F0702030302020204" pitchFamily="66" charset="0"/>
            </a:endParaRPr>
          </a:p>
          <a:p>
            <a:pPr algn="r"/>
            <a:endParaRPr lang="en-GB" sz="1400" dirty="0">
              <a:latin typeface="Comic Sans MS" panose="030F0702030302020204" pitchFamily="66" charset="0"/>
            </a:endParaRPr>
          </a:p>
          <a:p>
            <a:pPr algn="r"/>
            <a:r>
              <a:rPr lang="en-GB" sz="1400" dirty="0">
                <a:latin typeface="Comic Sans MS" panose="030F0702030302020204" pitchFamily="66" charset="0"/>
              </a:rPr>
              <a:t>Respond, Response</a:t>
            </a:r>
            <a:r>
              <a:rPr lang="en-GB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6" y="235123"/>
            <a:ext cx="3159097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1 – </a:t>
            </a:r>
            <a:r>
              <a:rPr lang="en-GB" sz="1400" dirty="0">
                <a:latin typeface="Comic Sans MS" panose="030F0702030302020204" pitchFamily="66" charset="0"/>
              </a:rPr>
              <a:t>Using Quentin Blake's Drawings as Inspiration!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Sketchbooks,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Brainstorm,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Explore, Experiment,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Test, Try Out 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555797"/>
            <a:ext cx="3817257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3 – Creating illustrations of characters showing movement and expression.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Line, Shape, Wash, Layer, Pen, Watercolour, Exaggerate, Gesture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375342" y="2520541"/>
            <a:ext cx="3531074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5  </a:t>
            </a:r>
          </a:p>
          <a:p>
            <a:r>
              <a:rPr lang="en-GB" dirty="0">
                <a:latin typeface="Comic Sans MS" panose="030F0702030302020204" pitchFamily="66" charset="0"/>
              </a:rPr>
              <a:t>Adding texture </a:t>
            </a:r>
          </a:p>
          <a:p>
            <a:r>
              <a:rPr lang="en-GB" dirty="0">
                <a:latin typeface="Comic Sans MS" panose="030F0702030302020204" pitchFamily="66" charset="0"/>
              </a:rPr>
              <a:t>to the model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Present, Share,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Reflect, Respond, Feedback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56436" y="4942252"/>
            <a:ext cx="6325868" cy="168062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6 – Reflect &amp; Discuss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How do I feel about what I have made?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How does it relate to the starting point?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Photograph, Lighting, Composition, Focus, Intention,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F4435E2-F823-47B0-BC88-DD4B311522C3}"/>
              </a:ext>
            </a:extLst>
          </p:cNvPr>
          <p:cNvSpPr/>
          <p:nvPr/>
        </p:nvSpPr>
        <p:spPr>
          <a:xfrm>
            <a:off x="362857" y="1638139"/>
            <a:ext cx="2083292" cy="644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pic>
        <p:nvPicPr>
          <p:cNvPr id="27" name="Picture 26" descr="Diagram&#10;&#10;Description automatically generated">
            <a:extLst>
              <a:ext uri="{FF2B5EF4-FFF2-40B4-BE49-F238E27FC236}">
                <a16:creationId xmlns:a16="http://schemas.microsoft.com/office/drawing/2014/main" id="{5E678A9C-0885-437F-9C52-BC12D53BA7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122" y="346122"/>
            <a:ext cx="2033856" cy="10718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BE0BBB4-0239-4B0F-908B-0B0A765023F0}"/>
              </a:ext>
            </a:extLst>
          </p:cNvPr>
          <p:cNvSpPr/>
          <p:nvPr/>
        </p:nvSpPr>
        <p:spPr>
          <a:xfrm rot="21217387">
            <a:off x="7545426" y="5007766"/>
            <a:ext cx="36644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UKS2 Art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Telling Stories</a:t>
            </a:r>
          </a:p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Through Making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AB356C-A883-4305-971E-586B52140E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2304" y="3429000"/>
            <a:ext cx="1223241" cy="8415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3284556-9648-4150-A82A-BDD5853F85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8339" y="2989923"/>
            <a:ext cx="1506100" cy="11484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8AE83D1-99A8-4BD9-827E-3758968415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0814" y="946290"/>
            <a:ext cx="1224836" cy="943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ECEFFC1-18E1-4A3D-8DDE-A8BFD7D693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0799" y="5050822"/>
            <a:ext cx="1635201" cy="10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2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A38C56-D613-4EDA-94CE-C286E8C85149}">
  <ds:schemaRefs>
    <ds:schemaRef ds:uri="fa36ece8-13ff-4fb0-ba27-9bd0d1e9123e"/>
    <ds:schemaRef ds:uri="http://www.w3.org/XML/1998/namespace"/>
    <ds:schemaRef ds:uri="http://schemas.microsoft.com/office/2006/documentManagement/types"/>
    <ds:schemaRef ds:uri="c7ccd0ec-684e-4086-9f58-4486ff47b834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ef0db93c-26b1-4785-aa1d-9340deae468a"/>
    <ds:schemaRef ds:uri="7a4f7885-7dec-4956-8e33-f59d6bd32f49"/>
  </ds:schemaRefs>
</ds:datastoreItem>
</file>

<file path=customXml/itemProps2.xml><?xml version="1.0" encoding="utf-8"?>
<ds:datastoreItem xmlns:ds="http://schemas.openxmlformats.org/officeDocument/2006/customXml" ds:itemID="{52875790-4104-4D2C-82C4-58D7C09C7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394</Words>
  <Application>Microsoft Office PowerPoint</Application>
  <PresentationFormat>Widescreen</PresentationFormat>
  <Paragraphs>109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22</cp:revision>
  <dcterms:created xsi:type="dcterms:W3CDTF">2023-02-05T14:50:22Z</dcterms:created>
  <dcterms:modified xsi:type="dcterms:W3CDTF">2023-04-23T08:40:11Z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