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FF66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 Price" userId="df9052fb-293f-4717-89cd-66a0f624ed4a" providerId="ADAL" clId="{94557473-614A-4208-BC89-9E1ACF019E36}"/>
    <pc:docChg chg="custSel modSld">
      <pc:chgData name="Kelly  Price" userId="df9052fb-293f-4717-89cd-66a0f624ed4a" providerId="ADAL" clId="{94557473-614A-4208-BC89-9E1ACF019E36}" dt="2023-05-10T16:37:46.050" v="403" actId="20577"/>
      <pc:docMkLst>
        <pc:docMk/>
      </pc:docMkLst>
      <pc:sldChg chg="addSp delSp modSp">
        <pc:chgData name="Kelly  Price" userId="df9052fb-293f-4717-89cd-66a0f624ed4a" providerId="ADAL" clId="{94557473-614A-4208-BC89-9E1ACF019E36}" dt="2023-05-10T15:10:38.211" v="236" actId="1076"/>
        <pc:sldMkLst>
          <pc:docMk/>
          <pc:sldMk cId="2311970335" sldId="268"/>
        </pc:sldMkLst>
        <pc:spChg chg="mod">
          <ac:chgData name="Kelly  Price" userId="df9052fb-293f-4717-89cd-66a0f624ed4a" providerId="ADAL" clId="{94557473-614A-4208-BC89-9E1ACF019E36}" dt="2023-05-10T13:55:20.622" v="86" actId="20577"/>
          <ac:spMkLst>
            <pc:docMk/>
            <pc:sldMk cId="2311970335" sldId="268"/>
            <ac:spMk id="14" creationId="{D648D470-C8A8-422C-A344-2B85E4CB980E}"/>
          </ac:spMkLst>
        </pc:spChg>
        <pc:spChg chg="mod">
          <ac:chgData name="Kelly  Price" userId="df9052fb-293f-4717-89cd-66a0f624ed4a" providerId="ADAL" clId="{94557473-614A-4208-BC89-9E1ACF019E36}" dt="2023-05-10T13:46:22.717" v="32" actId="20577"/>
          <ac:spMkLst>
            <pc:docMk/>
            <pc:sldMk cId="2311970335" sldId="268"/>
            <ac:spMk id="21" creationId="{DB85383B-E78B-4DD8-B889-D0815FE17736}"/>
          </ac:spMkLst>
        </pc:spChg>
        <pc:spChg chg="mod">
          <ac:chgData name="Kelly  Price" userId="df9052fb-293f-4717-89cd-66a0f624ed4a" providerId="ADAL" clId="{94557473-614A-4208-BC89-9E1ACF019E36}" dt="2023-05-10T15:10:10.927" v="230" actId="20577"/>
          <ac:spMkLst>
            <pc:docMk/>
            <pc:sldMk cId="2311970335" sldId="268"/>
            <ac:spMk id="24" creationId="{5B96BA31-5D8D-47DA-996E-1C3F6238FD43}"/>
          </ac:spMkLst>
        </pc:spChg>
        <pc:picChg chg="mod">
          <ac:chgData name="Kelly  Price" userId="df9052fb-293f-4717-89cd-66a0f624ed4a" providerId="ADAL" clId="{94557473-614A-4208-BC89-9E1ACF019E36}" dt="2023-05-10T13:46:29.581" v="33" actId="14100"/>
          <ac:picMkLst>
            <pc:docMk/>
            <pc:sldMk cId="2311970335" sldId="268"/>
            <ac:picMk id="8" creationId="{66288AFE-92B8-4B5B-BA74-467B194A2FFC}"/>
          </ac:picMkLst>
        </pc:picChg>
        <pc:picChg chg="del">
          <ac:chgData name="Kelly  Price" userId="df9052fb-293f-4717-89cd-66a0f624ed4a" providerId="ADAL" clId="{94557473-614A-4208-BC89-9E1ACF019E36}" dt="2023-05-10T15:10:15.876" v="231" actId="478"/>
          <ac:picMkLst>
            <pc:docMk/>
            <pc:sldMk cId="2311970335" sldId="268"/>
            <ac:picMk id="10" creationId="{E8FDF87E-30B8-4820-B737-625583A06324}"/>
          </ac:picMkLst>
        </pc:picChg>
        <pc:picChg chg="add mod">
          <ac:chgData name="Kelly  Price" userId="df9052fb-293f-4717-89cd-66a0f624ed4a" providerId="ADAL" clId="{94557473-614A-4208-BC89-9E1ACF019E36}" dt="2023-05-10T15:10:38.211" v="236" actId="1076"/>
          <ac:picMkLst>
            <pc:docMk/>
            <pc:sldMk cId="2311970335" sldId="268"/>
            <ac:picMk id="20" creationId="{898630B5-463E-4077-91CC-809B3F738516}"/>
          </ac:picMkLst>
        </pc:picChg>
      </pc:sldChg>
      <pc:sldChg chg="addSp delSp modSp">
        <pc:chgData name="Kelly  Price" userId="df9052fb-293f-4717-89cd-66a0f624ed4a" providerId="ADAL" clId="{94557473-614A-4208-BC89-9E1ACF019E36}" dt="2023-05-10T16:37:46.050" v="403" actId="20577"/>
        <pc:sldMkLst>
          <pc:docMk/>
          <pc:sldMk cId="3309690668" sldId="269"/>
        </pc:sldMkLst>
        <pc:spChg chg="mod">
          <ac:chgData name="Kelly  Price" userId="df9052fb-293f-4717-89cd-66a0f624ed4a" providerId="ADAL" clId="{94557473-614A-4208-BC89-9E1ACF019E36}" dt="2023-05-10T14:00:27.755" v="87" actId="20577"/>
          <ac:spMkLst>
            <pc:docMk/>
            <pc:sldMk cId="3309690668" sldId="269"/>
            <ac:spMk id="19" creationId="{5E3CC397-56DD-4752-93C9-65672F8C6404}"/>
          </ac:spMkLst>
        </pc:spChg>
        <pc:spChg chg="mod">
          <ac:chgData name="Kelly  Price" userId="df9052fb-293f-4717-89cd-66a0f624ed4a" providerId="ADAL" clId="{94557473-614A-4208-BC89-9E1ACF019E36}" dt="2023-05-10T14:31:47.171" v="197"/>
          <ac:spMkLst>
            <pc:docMk/>
            <pc:sldMk cId="3309690668" sldId="269"/>
            <ac:spMk id="21" creationId="{DB85383B-E78B-4DD8-B889-D0815FE17736}"/>
          </ac:spMkLst>
        </pc:spChg>
        <pc:spChg chg="mod">
          <ac:chgData name="Kelly  Price" userId="df9052fb-293f-4717-89cd-66a0f624ed4a" providerId="ADAL" clId="{94557473-614A-4208-BC89-9E1ACF019E36}" dt="2023-05-10T15:29:37.969" v="341" actId="20577"/>
          <ac:spMkLst>
            <pc:docMk/>
            <pc:sldMk cId="3309690668" sldId="269"/>
            <ac:spMk id="24" creationId="{5B96BA31-5D8D-47DA-996E-1C3F6238FD43}"/>
          </ac:spMkLst>
        </pc:spChg>
        <pc:spChg chg="mod">
          <ac:chgData name="Kelly  Price" userId="df9052fb-293f-4717-89cd-66a0f624ed4a" providerId="ADAL" clId="{94557473-614A-4208-BC89-9E1ACF019E36}" dt="2023-05-10T16:37:46.050" v="403" actId="20577"/>
          <ac:spMkLst>
            <pc:docMk/>
            <pc:sldMk cId="3309690668" sldId="269"/>
            <ac:spMk id="26" creationId="{37B7230F-0B12-437A-B520-7B1B850F375B}"/>
          </ac:spMkLst>
        </pc:spChg>
        <pc:picChg chg="add mod">
          <ac:chgData name="Kelly  Price" userId="df9052fb-293f-4717-89cd-66a0f624ed4a" providerId="ADAL" clId="{94557473-614A-4208-BC89-9E1ACF019E36}" dt="2023-05-10T14:32:27.562" v="202" actId="14100"/>
          <ac:picMkLst>
            <pc:docMk/>
            <pc:sldMk cId="3309690668" sldId="269"/>
            <ac:picMk id="2" creationId="{2FD485EA-F7BB-433C-A713-33C8EF1C5D45}"/>
          </ac:picMkLst>
        </pc:picChg>
        <pc:picChg chg="add mod">
          <ac:chgData name="Kelly  Price" userId="df9052fb-293f-4717-89cd-66a0f624ed4a" providerId="ADAL" clId="{94557473-614A-4208-BC89-9E1ACF019E36}" dt="2023-05-10T15:44:59.378" v="344" actId="1076"/>
          <ac:picMkLst>
            <pc:docMk/>
            <pc:sldMk cId="3309690668" sldId="269"/>
            <ac:picMk id="9" creationId="{C2C43B23-CCFC-4322-9328-48F4CBA4EF6C}"/>
          </ac:picMkLst>
        </pc:picChg>
        <pc:picChg chg="del">
          <ac:chgData name="Kelly  Price" userId="df9052fb-293f-4717-89cd-66a0f624ed4a" providerId="ADAL" clId="{94557473-614A-4208-BC89-9E1ACF019E36}" dt="2023-05-10T13:46:42.554" v="34" actId="478"/>
          <ac:picMkLst>
            <pc:docMk/>
            <pc:sldMk cId="3309690668" sldId="269"/>
            <ac:picMk id="11" creationId="{54BD9CF0-B1BA-4BF6-B7ED-A5ABD26E9518}"/>
          </ac:picMkLst>
        </pc:picChg>
        <pc:picChg chg="del">
          <ac:chgData name="Kelly  Price" userId="df9052fb-293f-4717-89cd-66a0f624ed4a" providerId="ADAL" clId="{94557473-614A-4208-BC89-9E1ACF019E36}" dt="2023-05-10T15:10:43.268" v="237" actId="478"/>
          <ac:picMkLst>
            <pc:docMk/>
            <pc:sldMk cId="3309690668" sldId="269"/>
            <ac:picMk id="31" creationId="{1BE3ACB9-BEB9-4CE1-BFB1-34D09707114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02DB2E3-CCEB-4168-B2F2-95C1A7A78F34}"/>
              </a:ext>
            </a:extLst>
          </p:cNvPr>
          <p:cNvSpPr/>
          <p:nvPr/>
        </p:nvSpPr>
        <p:spPr>
          <a:xfrm>
            <a:off x="9448800" y="763600"/>
            <a:ext cx="2483051" cy="2648291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BE4B5E-4677-47A1-9CC0-7D4D0236416F}"/>
              </a:ext>
            </a:extLst>
          </p:cNvPr>
          <p:cNvSpPr/>
          <p:nvPr/>
        </p:nvSpPr>
        <p:spPr>
          <a:xfrm>
            <a:off x="7240236" y="3548753"/>
            <a:ext cx="4672260" cy="3170174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87362F-B0B6-4231-959A-6973CC96C116}"/>
              </a:ext>
            </a:extLst>
          </p:cNvPr>
          <p:cNvSpPr/>
          <p:nvPr/>
        </p:nvSpPr>
        <p:spPr>
          <a:xfrm>
            <a:off x="4020550" y="3634499"/>
            <a:ext cx="2936248" cy="30844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C7239C2-4437-41E9-BDF8-D5E8E37B8B46}"/>
              </a:ext>
            </a:extLst>
          </p:cNvPr>
          <p:cNvSpPr/>
          <p:nvPr/>
        </p:nvSpPr>
        <p:spPr>
          <a:xfrm>
            <a:off x="4023260" y="763601"/>
            <a:ext cx="5266514" cy="2648291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C62D8C-6494-47E8-8BE6-639D6D782B1B}"/>
              </a:ext>
            </a:extLst>
          </p:cNvPr>
          <p:cNvSpPr/>
          <p:nvPr/>
        </p:nvSpPr>
        <p:spPr>
          <a:xfrm>
            <a:off x="279505" y="3961522"/>
            <a:ext cx="3457608" cy="276316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FEF8AA-7A6F-4E72-8D7F-AC2ADA535650}"/>
              </a:ext>
            </a:extLst>
          </p:cNvPr>
          <p:cNvSpPr/>
          <p:nvPr/>
        </p:nvSpPr>
        <p:spPr>
          <a:xfrm>
            <a:off x="279505" y="763601"/>
            <a:ext cx="3457608" cy="303764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44" y="199781"/>
            <a:ext cx="1162050" cy="38481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FDF862-F4C9-4D10-8E9E-B11A3C7F71DB}"/>
              </a:ext>
            </a:extLst>
          </p:cNvPr>
          <p:cNvSpPr txBox="1"/>
          <p:nvPr/>
        </p:nvSpPr>
        <p:spPr>
          <a:xfrm>
            <a:off x="1850886" y="133315"/>
            <a:ext cx="1023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PHSE: Year 3/4 – Summer term – Science : Knowledge Organiser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48D470-C8A8-422C-A344-2B85E4CB980E}"/>
              </a:ext>
            </a:extLst>
          </p:cNvPr>
          <p:cNvSpPr txBox="1"/>
          <p:nvPr/>
        </p:nvSpPr>
        <p:spPr>
          <a:xfrm>
            <a:off x="279505" y="795084"/>
            <a:ext cx="3457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LKS2 Lesson 1 </a:t>
            </a:r>
            <a:r>
              <a:rPr lang="en-GB" dirty="0">
                <a:latin typeface="Comic Sans MS" panose="030F0702030302020204" pitchFamily="66" charset="0"/>
              </a:rPr>
              <a:t>– grouping living things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</a:t>
            </a:r>
            <a:r>
              <a:rPr lang="en-GB" dirty="0">
                <a:latin typeface="Comic Sans MS" panose="030F0702030302020204" pitchFamily="66" charset="0"/>
              </a:rPr>
              <a:t>- organism, sort, group, criteria, Venn diagram, Carroll diagram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663A8A-E15F-40FC-87EC-4E74D401355A}"/>
              </a:ext>
            </a:extLst>
          </p:cNvPr>
          <p:cNvSpPr/>
          <p:nvPr/>
        </p:nvSpPr>
        <p:spPr>
          <a:xfrm>
            <a:off x="252989" y="3995665"/>
            <a:ext cx="3457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LKS2 Lesson 3 – </a:t>
            </a:r>
            <a:r>
              <a:rPr lang="en-GB" dirty="0">
                <a:latin typeface="Comic Sans MS" panose="030F0702030302020204" pitchFamily="66" charset="0"/>
              </a:rPr>
              <a:t>Use a key to identify invertebrates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 </a:t>
            </a:r>
            <a:r>
              <a:rPr lang="en-GB" dirty="0">
                <a:latin typeface="Comic Sans MS" panose="030F0702030302020204" pitchFamily="66" charset="0"/>
              </a:rPr>
              <a:t>specimen, invertebrate, thorax, abdomen, antenna, segmented, wing case, mandible, proboscis, prolegs.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CC397-56DD-4752-93C9-65672F8C6404}"/>
              </a:ext>
            </a:extLst>
          </p:cNvPr>
          <p:cNvSpPr/>
          <p:nvPr/>
        </p:nvSpPr>
        <p:spPr>
          <a:xfrm>
            <a:off x="4023260" y="817209"/>
            <a:ext cx="52665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LKS1 Lesson 2 - </a:t>
            </a:r>
            <a:r>
              <a:rPr lang="en-GB" dirty="0">
                <a:latin typeface="Comic Sans MS" panose="030F0702030302020204" pitchFamily="66" charset="0"/>
              </a:rPr>
              <a:t>identify vertebrates by observing their similarities and differences.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</a:t>
            </a:r>
            <a:r>
              <a:rPr lang="en-GB" dirty="0">
                <a:latin typeface="Comic Sans MS" panose="030F0702030302020204" pitchFamily="66" charset="0"/>
              </a:rPr>
              <a:t> variation, classification, vertebrates, invertebrates.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85383B-E78B-4DD8-B889-D0815FE17736}"/>
              </a:ext>
            </a:extLst>
          </p:cNvPr>
          <p:cNvSpPr/>
          <p:nvPr/>
        </p:nvSpPr>
        <p:spPr>
          <a:xfrm>
            <a:off x="4049113" y="3672846"/>
            <a:ext cx="30591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LKS2 Lesson 4 -</a:t>
            </a:r>
            <a:r>
              <a:rPr lang="en-GB" dirty="0">
                <a:latin typeface="Comic Sans MS" panose="030F0702030302020204" pitchFamily="66" charset="0"/>
              </a:rPr>
              <a:t> show the characteristics of living things in a table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</a:t>
            </a:r>
            <a:r>
              <a:rPr lang="en-GB" dirty="0">
                <a:latin typeface="Comic Sans MS" panose="030F0702030302020204" pitchFamily="66" charset="0"/>
              </a:rPr>
              <a:t> characteristic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96BA31-5D8D-47DA-996E-1C3F6238FD43}"/>
              </a:ext>
            </a:extLst>
          </p:cNvPr>
          <p:cNvSpPr txBox="1"/>
          <p:nvPr/>
        </p:nvSpPr>
        <p:spPr>
          <a:xfrm>
            <a:off x="7240235" y="3589850"/>
            <a:ext cx="4698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LKS2 Lesson 5 </a:t>
            </a:r>
            <a:r>
              <a:rPr lang="en-GB" dirty="0">
                <a:latin typeface="Comic Sans MS" panose="030F0702030302020204" pitchFamily="66" charset="0"/>
              </a:rPr>
              <a:t>– I can recognise changes in the local environment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  </a:t>
            </a:r>
            <a:r>
              <a:rPr lang="fr-FR" dirty="0">
                <a:latin typeface="Comic Sans MS" panose="030F0702030302020204" pitchFamily="66" charset="0"/>
              </a:rPr>
              <a:t>habitat, </a:t>
            </a:r>
            <a:r>
              <a:rPr lang="fr-FR" dirty="0" err="1">
                <a:latin typeface="Comic Sans MS" panose="030F0702030302020204" pitchFamily="66" charset="0"/>
              </a:rPr>
              <a:t>environment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dirty="0" err="1">
                <a:latin typeface="Comic Sans MS" panose="030F0702030302020204" pitchFamily="66" charset="0"/>
              </a:rPr>
              <a:t>wildlife</a:t>
            </a:r>
            <a:r>
              <a:rPr lang="fr-FR" dirty="0">
                <a:latin typeface="Comic Sans MS" panose="030F0702030302020204" pitchFamily="66" charset="0"/>
              </a:rPr>
              <a:t>, change, danger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B7230F-0B12-437A-B520-7B1B850F375B}"/>
              </a:ext>
            </a:extLst>
          </p:cNvPr>
          <p:cNvSpPr txBox="1"/>
          <p:nvPr/>
        </p:nvSpPr>
        <p:spPr>
          <a:xfrm>
            <a:off x="9448800" y="817209"/>
            <a:ext cx="25957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LKS2 Lesson 6 </a:t>
            </a:r>
            <a:r>
              <a:rPr lang="en-GB" dirty="0">
                <a:latin typeface="Comic Sans MS" panose="030F0702030302020204" pitchFamily="66" charset="0"/>
              </a:rPr>
              <a:t>– I can describe environmental dangers to endangered species.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 </a:t>
            </a:r>
            <a:r>
              <a:rPr lang="en-GB" dirty="0">
                <a:latin typeface="Comic Sans MS" panose="030F0702030302020204" pitchFamily="66" charset="0"/>
              </a:rPr>
              <a:t>endangered, extinct, conservation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41379F-AA1A-4E1E-B01F-9D215CF05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540" y="2603519"/>
            <a:ext cx="1904500" cy="10309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BFE706-E3EA-43C3-98AC-590855D1D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1738" y="2332702"/>
            <a:ext cx="2781798" cy="9581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288AFE-92B8-4B5B-BA74-467B194A2F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4997" y="5485060"/>
            <a:ext cx="1222551" cy="118021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98630B5-463E-4077-91CC-809B3F7385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2677" y="5274668"/>
            <a:ext cx="2607225" cy="118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7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02DB2E3-CCEB-4168-B2F2-95C1A7A78F34}"/>
              </a:ext>
            </a:extLst>
          </p:cNvPr>
          <p:cNvSpPr/>
          <p:nvPr/>
        </p:nvSpPr>
        <p:spPr>
          <a:xfrm>
            <a:off x="9324548" y="4447676"/>
            <a:ext cx="2747195" cy="2308323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BE4B5E-4677-47A1-9CC0-7D4D0236416F}"/>
              </a:ext>
            </a:extLst>
          </p:cNvPr>
          <p:cNvSpPr/>
          <p:nvPr/>
        </p:nvSpPr>
        <p:spPr>
          <a:xfrm>
            <a:off x="9275507" y="779548"/>
            <a:ext cx="2796237" cy="3622282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87362F-B0B6-4231-959A-6973CC96C116}"/>
              </a:ext>
            </a:extLst>
          </p:cNvPr>
          <p:cNvSpPr/>
          <p:nvPr/>
        </p:nvSpPr>
        <p:spPr>
          <a:xfrm>
            <a:off x="5828947" y="3537576"/>
            <a:ext cx="3274536" cy="32376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C7239C2-4437-41E9-BDF8-D5E8E37B8B46}"/>
              </a:ext>
            </a:extLst>
          </p:cNvPr>
          <p:cNvSpPr/>
          <p:nvPr/>
        </p:nvSpPr>
        <p:spPr>
          <a:xfrm>
            <a:off x="4565578" y="830447"/>
            <a:ext cx="4593343" cy="2598553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C62D8C-6494-47E8-8BE6-639D6D782B1B}"/>
              </a:ext>
            </a:extLst>
          </p:cNvPr>
          <p:cNvSpPr/>
          <p:nvPr/>
        </p:nvSpPr>
        <p:spPr>
          <a:xfrm>
            <a:off x="204517" y="4973421"/>
            <a:ext cx="5387900" cy="180178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FEF8AA-7A6F-4E72-8D7F-AC2ADA535650}"/>
              </a:ext>
            </a:extLst>
          </p:cNvPr>
          <p:cNvSpPr/>
          <p:nvPr/>
        </p:nvSpPr>
        <p:spPr>
          <a:xfrm>
            <a:off x="418985" y="802240"/>
            <a:ext cx="3887964" cy="3902282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44" y="199781"/>
            <a:ext cx="1162050" cy="38481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FDF862-F4C9-4D10-8E9E-B11A3C7F71DB}"/>
              </a:ext>
            </a:extLst>
          </p:cNvPr>
          <p:cNvSpPr txBox="1"/>
          <p:nvPr/>
        </p:nvSpPr>
        <p:spPr>
          <a:xfrm>
            <a:off x="1442294" y="199781"/>
            <a:ext cx="1023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PHSE: Year 5/6 – Summer Term – Science : Knowledge Organiser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48D470-C8A8-422C-A344-2B85E4CB980E}"/>
              </a:ext>
            </a:extLst>
          </p:cNvPr>
          <p:cNvSpPr txBox="1"/>
          <p:nvPr/>
        </p:nvSpPr>
        <p:spPr>
          <a:xfrm>
            <a:off x="437077" y="882907"/>
            <a:ext cx="38879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UKS2 Lesson 1 – </a:t>
            </a:r>
            <a:r>
              <a:rPr lang="en-GB" dirty="0">
                <a:latin typeface="Comic Sans MS" panose="030F0702030302020204" pitchFamily="66" charset="0"/>
              </a:rPr>
              <a:t>describe how plants reproduce.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</a:t>
            </a:r>
            <a:r>
              <a:rPr lang="en-GB" dirty="0">
                <a:latin typeface="Comic Sans MS" panose="030F0702030302020204" pitchFamily="66" charset="0"/>
              </a:rPr>
              <a:t>- </a:t>
            </a:r>
            <a:r>
              <a:rPr lang="fr-FR" dirty="0" err="1">
                <a:latin typeface="Comic Sans MS" panose="030F0702030302020204" pitchFamily="66" charset="0"/>
              </a:rPr>
              <a:t>Sexual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dirty="0" err="1">
                <a:latin typeface="Comic Sans MS" panose="030F0702030302020204" pitchFamily="66" charset="0"/>
              </a:rPr>
              <a:t>asexual</a:t>
            </a:r>
            <a:r>
              <a:rPr lang="fr-FR" dirty="0">
                <a:latin typeface="Comic Sans MS" panose="030F0702030302020204" pitchFamily="66" charset="0"/>
              </a:rPr>
              <a:t>, reproduction, </a:t>
            </a:r>
            <a:r>
              <a:rPr lang="fr-FR" dirty="0" err="1">
                <a:latin typeface="Comic Sans MS" panose="030F0702030302020204" pitchFamily="66" charset="0"/>
              </a:rPr>
              <a:t>gamete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dirty="0" err="1">
                <a:latin typeface="Comic Sans MS" panose="030F0702030302020204" pitchFamily="66" charset="0"/>
              </a:rPr>
              <a:t>cell</a:t>
            </a:r>
            <a:r>
              <a:rPr lang="fr-FR" dirty="0">
                <a:latin typeface="Comic Sans MS" panose="030F0702030302020204" pitchFamily="66" charset="0"/>
              </a:rPr>
              <a:t>, pollen, ovule, fusion, fertilisation, pollination.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663A8A-E15F-40FC-87EC-4E74D401355A}"/>
              </a:ext>
            </a:extLst>
          </p:cNvPr>
          <p:cNvSpPr/>
          <p:nvPr/>
        </p:nvSpPr>
        <p:spPr>
          <a:xfrm>
            <a:off x="237372" y="4766184"/>
            <a:ext cx="54259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UKS2 Lesson 3 – </a:t>
            </a:r>
            <a:r>
              <a:rPr lang="en-GB" dirty="0">
                <a:latin typeface="Comic Sans MS" panose="030F0702030302020204" pitchFamily="66" charset="0"/>
              </a:rPr>
              <a:t>describe the life cycles of different mammals</a:t>
            </a:r>
          </a:p>
          <a:p>
            <a:r>
              <a:rPr lang="en-GB" b="1" dirty="0">
                <a:latin typeface="Comic Sans MS" panose="030F0702030302020204" pitchFamily="66" charset="0"/>
              </a:rPr>
              <a:t>Key vocabulary - </a:t>
            </a:r>
            <a:r>
              <a:rPr lang="en-GB" altLang="en-US" dirty="0">
                <a:latin typeface="Comic Sans MS" panose="030F0702030302020204" pitchFamily="66" charset="0"/>
              </a:rPr>
              <a:t>sexual, reproduction, gamete, male, female, sperm, ovum, penis, vagina, fertilise, pregnancy, gestation, </a:t>
            </a:r>
            <a:r>
              <a:rPr lang="en-GB" altLang="en-US" dirty="0" err="1">
                <a:latin typeface="Comic Sans MS" panose="030F0702030302020204" pitchFamily="66" charset="0"/>
              </a:rPr>
              <a:t>montreme</a:t>
            </a:r>
            <a:r>
              <a:rPr lang="en-GB" altLang="en-US" dirty="0">
                <a:latin typeface="Comic Sans MS" panose="030F0702030302020204" pitchFamily="66" charset="0"/>
              </a:rPr>
              <a:t>, marsupial, young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CC397-56DD-4752-93C9-65672F8C6404}"/>
              </a:ext>
            </a:extLst>
          </p:cNvPr>
          <p:cNvSpPr/>
          <p:nvPr/>
        </p:nvSpPr>
        <p:spPr>
          <a:xfrm>
            <a:off x="4583669" y="861363"/>
            <a:ext cx="45198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UKS2 Lesson 2 </a:t>
            </a:r>
            <a:r>
              <a:rPr lang="en-GB" dirty="0">
                <a:latin typeface="Comic Sans MS" panose="030F0702030302020204" pitchFamily="66" charset="0"/>
              </a:rPr>
              <a:t>- </a:t>
            </a:r>
            <a:r>
              <a:rPr lang="en-GB" altLang="en-US" dirty="0">
                <a:latin typeface="Comic Sans MS" panose="030F0702030302020204" pitchFamily="66" charset="0"/>
              </a:rPr>
              <a:t> describe how some plants reproduce.</a:t>
            </a:r>
          </a:p>
          <a:p>
            <a:endParaRPr lang="en-GB" altLang="en-US" dirty="0">
              <a:latin typeface="Comic Sans MS" panose="030F0702030302020204" pitchFamily="66" charset="0"/>
            </a:endParaRPr>
          </a:p>
          <a:p>
            <a:r>
              <a:rPr lang="en-GB" altLang="en-US" b="1" dirty="0">
                <a:latin typeface="Comic Sans MS" panose="030F0702030302020204" pitchFamily="66" charset="0"/>
              </a:rPr>
              <a:t>Key vocabulary </a:t>
            </a:r>
            <a:r>
              <a:rPr lang="en-GB" altLang="en-US" dirty="0">
                <a:latin typeface="Comic Sans MS" panose="030F0702030302020204" pitchFamily="66" charset="0"/>
              </a:rPr>
              <a:t>- asexual, reproduction, cuttings, roots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85383B-E78B-4DD8-B889-D0815FE17736}"/>
              </a:ext>
            </a:extLst>
          </p:cNvPr>
          <p:cNvSpPr/>
          <p:nvPr/>
        </p:nvSpPr>
        <p:spPr>
          <a:xfrm>
            <a:off x="5919183" y="3537576"/>
            <a:ext cx="32397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UKS2 Lesson 4 – </a:t>
            </a:r>
            <a:r>
              <a:rPr lang="en-GB" dirty="0">
                <a:latin typeface="Comic Sans MS" panose="030F0702030302020204" pitchFamily="66" charset="0"/>
              </a:rPr>
              <a:t>compare the lifecycles of amphibians and insects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 </a:t>
            </a:r>
            <a:r>
              <a:rPr lang="pt-BR" dirty="0">
                <a:latin typeface="Comic Sans MS" panose="030F0702030302020204" pitchFamily="66" charset="0"/>
              </a:rPr>
              <a:t>metamorphosis, amphibian, insect, transform, larvae, pupa, nymph, egg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96BA31-5D8D-47DA-996E-1C3F6238FD43}"/>
              </a:ext>
            </a:extLst>
          </p:cNvPr>
          <p:cNvSpPr txBox="1"/>
          <p:nvPr/>
        </p:nvSpPr>
        <p:spPr>
          <a:xfrm>
            <a:off x="9231611" y="802240"/>
            <a:ext cx="29297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UKS2 Lesson 5 – </a:t>
            </a:r>
            <a:r>
              <a:rPr lang="en-GB" dirty="0">
                <a:latin typeface="Comic Sans MS" panose="030F0702030302020204" pitchFamily="66" charset="0"/>
              </a:rPr>
              <a:t>explain the lifecycle of a bird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>
                <a:latin typeface="Comic Sans MS" panose="030F0702030302020204" pitchFamily="66" charset="0"/>
              </a:rPr>
              <a:t>Key vocabulary - e</a:t>
            </a:r>
            <a:r>
              <a:rPr lang="en-GB" dirty="0">
                <a:latin typeface="Comic Sans MS" panose="030F0702030302020204" pitchFamily="66" charset="0"/>
              </a:rPr>
              <a:t>gg, yolk, albumen, embryo, bird, life cycle, reproduce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B7230F-0B12-437A-B520-7B1B850F375B}"/>
              </a:ext>
            </a:extLst>
          </p:cNvPr>
          <p:cNvSpPr txBox="1"/>
          <p:nvPr/>
        </p:nvSpPr>
        <p:spPr>
          <a:xfrm>
            <a:off x="9385618" y="4538076"/>
            <a:ext cx="28517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UKS2 Lesson 6 -</a:t>
            </a:r>
            <a:r>
              <a:rPr lang="en-GB" dirty="0">
                <a:latin typeface="Comic Sans MS" panose="030F0702030302020204" pitchFamily="66" charset="0"/>
              </a:rPr>
              <a:t> I can compare the life cycles of plants, mammals, amphibians, insects and birds</a:t>
            </a:r>
          </a:p>
          <a:p>
            <a:r>
              <a:rPr lang="en-GB" b="1" dirty="0">
                <a:latin typeface="Comic Sans MS" panose="030F0702030302020204" pitchFamily="66" charset="0"/>
              </a:rPr>
              <a:t>Key vocabulary –</a:t>
            </a:r>
            <a:r>
              <a:rPr lang="en-GB" dirty="0">
                <a:latin typeface="Comic Sans MS" panose="030F0702030302020204" pitchFamily="66" charset="0"/>
              </a:rPr>
              <a:t> similar, different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F4F2A7-AA92-4CB4-9E9A-B90D681DE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669" y="2975894"/>
            <a:ext cx="2272820" cy="15016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30784B-6A55-49A3-870A-A6F86FA16B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9801" y="2226967"/>
            <a:ext cx="938333" cy="10823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4009A3-DF27-4AD1-8B74-A7A3940B2A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0" y="2547454"/>
            <a:ext cx="1905000" cy="7810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C1EED4-0E4A-4B72-B07D-634CA2254B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3903" y="3842910"/>
            <a:ext cx="1256619" cy="70336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FD485EA-F7BB-433C-A713-33C8EF1C5D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4167" y="5658677"/>
            <a:ext cx="954545" cy="10589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2C43B23-CCFC-4322-9328-48F4CBA4EF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92763" y="2883586"/>
            <a:ext cx="976312" cy="132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90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3D71D5D49D3F48907D1A99FCFA5380" ma:contentTypeVersion="12" ma:contentTypeDescription="Create a new document." ma:contentTypeScope="" ma:versionID="58ff93ba7a8fc719a2da289ababb94b3">
  <xsd:schema xmlns:xsd="http://www.w3.org/2001/XMLSchema" xmlns:xs="http://www.w3.org/2001/XMLSchema" xmlns:p="http://schemas.microsoft.com/office/2006/metadata/properties" xmlns:ns3="695384cd-b1d9-4e2c-b787-5fbd0912b68b" xmlns:ns4="444dfb11-6ffb-42e0-9cd0-330fc062d4ab" targetNamespace="http://schemas.microsoft.com/office/2006/metadata/properties" ma:root="true" ma:fieldsID="7a40cf9906346e416233a94bde0a499b" ns3:_="" ns4:_="">
    <xsd:import namespace="695384cd-b1d9-4e2c-b787-5fbd0912b68b"/>
    <xsd:import namespace="444dfb11-6ffb-42e0-9cd0-330fc062d4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384cd-b1d9-4e2c-b787-5fbd0912b6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dfb11-6ffb-42e0-9cd0-330fc062d4a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95384cd-b1d9-4e2c-b787-5fbd0912b68b" xsi:nil="true"/>
  </documentManagement>
</p:properties>
</file>

<file path=customXml/itemProps1.xml><?xml version="1.0" encoding="utf-8"?>
<ds:datastoreItem xmlns:ds="http://schemas.openxmlformats.org/officeDocument/2006/customXml" ds:itemID="{BA498D30-2562-4D8D-A8D5-55A33226CD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5384cd-b1d9-4e2c-b787-5fbd0912b68b"/>
    <ds:schemaRef ds:uri="444dfb11-6ffb-42e0-9cd0-330fc062d4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444dfb11-6ffb-42e0-9cd0-330fc062d4ab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695384cd-b1d9-4e2c-b787-5fbd0912b68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344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Kelly  Price</cp:lastModifiedBy>
  <cp:revision>32</cp:revision>
  <dcterms:created xsi:type="dcterms:W3CDTF">2023-02-05T14:50:22Z</dcterms:created>
  <dcterms:modified xsi:type="dcterms:W3CDTF">2023-05-10T16:37:50Z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0x0101007C3D71D5D49D3F48907D1A99FCFA5380</vt:lpwstr>
  </property>
</Properties>
</file>