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86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17/04/2023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17/04/2023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17/04/2023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17/04/2023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17/04/2023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17/04/2023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17/04/2023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17/04/2023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17/04/2023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17/04/2023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17/04/2023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17/04/2023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FACD75F-DA66-4475-B6C9-2AACFFDDD1B8}"/>
              </a:ext>
            </a:extLst>
          </p:cNvPr>
          <p:cNvSpPr/>
          <p:nvPr/>
        </p:nvSpPr>
        <p:spPr>
          <a:xfrm rot="448910">
            <a:off x="7777458" y="902295"/>
            <a:ext cx="4194342" cy="313412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Lesson 4 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 smtClean="0">
                <a:latin typeface="Comic Sans MS" panose="030F0702030302020204" pitchFamily="66" charset="0"/>
              </a:rPr>
              <a:t>- I can describe pets using some more colours and using the conjunction ‘et’</a:t>
            </a:r>
          </a:p>
          <a:p>
            <a:pPr algn="ctr"/>
            <a:endParaRPr lang="en-GB" sz="16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13298F7-1E1C-4BC3-81EF-365F54CBCDDF}"/>
              </a:ext>
            </a:extLst>
          </p:cNvPr>
          <p:cNvSpPr/>
          <p:nvPr/>
        </p:nvSpPr>
        <p:spPr>
          <a:xfrm rot="20376656">
            <a:off x="572402" y="4309027"/>
            <a:ext cx="3248846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600" dirty="0">
                <a:latin typeface="Comic Sans MS" panose="030F0702030302020204" pitchFamily="66" charset="0"/>
              </a:rPr>
              <a:t>Lesson 2 </a:t>
            </a:r>
            <a:r>
              <a:rPr lang="en-GB" sz="1600" dirty="0" smtClean="0">
                <a:latin typeface="Comic Sans MS" panose="030F0702030302020204" pitchFamily="66" charset="0"/>
              </a:rPr>
              <a:t> - I can say that it is or isn’t a certain pet.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Ce </a:t>
            </a:r>
            <a:r>
              <a:rPr lang="en-GB" sz="1600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n’est</a:t>
            </a:r>
            <a:r>
              <a:rPr lang="en-GB" sz="1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pas…….</a:t>
            </a:r>
          </a:p>
          <a:p>
            <a:endParaRPr lang="en-GB" sz="16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sz="1600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C’est</a:t>
            </a:r>
            <a:r>
              <a:rPr lang="en-GB" sz="1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…….</a:t>
            </a:r>
            <a:endParaRPr lang="en-GB" sz="1600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endParaRPr lang="en-GB" sz="16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4FF2455-50CB-48D0-AE19-5AEFAD8F815D}"/>
              </a:ext>
            </a:extLst>
          </p:cNvPr>
          <p:cNvSpPr/>
          <p:nvPr/>
        </p:nvSpPr>
        <p:spPr>
          <a:xfrm>
            <a:off x="2552523" y="1022275"/>
            <a:ext cx="4075613" cy="265112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600" dirty="0">
                <a:solidFill>
                  <a:schemeClr val="bg1"/>
                </a:solidFill>
                <a:latin typeface="Comic Sans MS" panose="030F0702030302020204" pitchFamily="66" charset="0"/>
              </a:rPr>
              <a:t>Lesson 1 </a:t>
            </a:r>
            <a:r>
              <a:rPr lang="en-GB" sz="1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–  I can </a:t>
            </a:r>
            <a:r>
              <a:rPr lang="en-GB" sz="1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Say </a:t>
            </a:r>
            <a:r>
              <a:rPr lang="en-GB" sz="1600" dirty="0">
                <a:solidFill>
                  <a:schemeClr val="bg1"/>
                </a:solidFill>
                <a:latin typeface="Comic Sans MS" panose="030F0702030302020204" pitchFamily="66" charset="0"/>
              </a:rPr>
              <a:t>the name of six pets</a:t>
            </a:r>
            <a:r>
              <a:rPr lang="en-GB" sz="1600" dirty="0" smtClean="0">
                <a:latin typeface="Comic Sans MS" panose="030F0702030302020204" pitchFamily="66" charset="0"/>
              </a:rPr>
              <a:t>.</a:t>
            </a:r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endParaRPr lang="en-GB" sz="16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66" y="416271"/>
            <a:ext cx="1855884" cy="907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3C1702-CFF2-44CA-8A64-FF69C21B606F}"/>
              </a:ext>
            </a:extLst>
          </p:cNvPr>
          <p:cNvSpPr/>
          <p:nvPr/>
        </p:nvSpPr>
        <p:spPr>
          <a:xfrm>
            <a:off x="4417084" y="4563800"/>
            <a:ext cx="3174178" cy="1941133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600" dirty="0">
                <a:latin typeface="Comic Sans MS" panose="030F0702030302020204" pitchFamily="66" charset="0"/>
              </a:rPr>
              <a:t>Lesson 3 </a:t>
            </a:r>
            <a:r>
              <a:rPr lang="en-GB" sz="1600" dirty="0" smtClean="0">
                <a:latin typeface="Comic Sans MS" panose="030F0702030302020204" pitchFamily="66" charset="0"/>
              </a:rPr>
              <a:t>– I can describe the pets with some colours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C’est</a:t>
            </a:r>
            <a:r>
              <a:rPr lang="en-GB" sz="1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de </a:t>
            </a:r>
            <a:r>
              <a:rPr lang="en-GB" sz="1600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quelle</a:t>
            </a:r>
            <a:r>
              <a:rPr lang="en-GB" sz="1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en-GB" sz="1600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couleur</a:t>
            </a:r>
            <a:r>
              <a:rPr lang="en-GB" sz="1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?</a:t>
            </a:r>
          </a:p>
          <a:p>
            <a:endParaRPr lang="en-GB" sz="16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sz="1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Bleu,  </a:t>
            </a:r>
            <a:r>
              <a:rPr lang="en-GB" sz="1600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vert</a:t>
            </a:r>
            <a:r>
              <a:rPr lang="en-GB" sz="16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,  noir</a:t>
            </a:r>
            <a:endParaRPr lang="en-GB" sz="1600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endParaRPr lang="en-GB" sz="1600" dirty="0">
              <a:latin typeface="Sassoon Primary" pitchFamily="50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20104FD-3AB1-4614-AAC5-EC354077E168}"/>
              </a:ext>
            </a:extLst>
          </p:cNvPr>
          <p:cNvSpPr/>
          <p:nvPr/>
        </p:nvSpPr>
        <p:spPr>
          <a:xfrm>
            <a:off x="8652674" y="4602961"/>
            <a:ext cx="3319126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Lesson 5 </a:t>
            </a:r>
            <a:r>
              <a:rPr lang="en-GB" sz="1600" dirty="0" smtClean="0">
                <a:latin typeface="Comic Sans MS" panose="030F0702030302020204" pitchFamily="66" charset="0"/>
              </a:rPr>
              <a:t> - I can create a strange animal and describe them. 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F4435E2-F823-47B0-BC88-DD4B311522C3}"/>
              </a:ext>
            </a:extLst>
          </p:cNvPr>
          <p:cNvSpPr/>
          <p:nvPr/>
        </p:nvSpPr>
        <p:spPr>
          <a:xfrm rot="20875175">
            <a:off x="176009" y="1819770"/>
            <a:ext cx="2227943" cy="79675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Knowledge Organiser – KS2 Summer 1 2023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9BA93B4-1E00-4150-9504-92159F031B89}"/>
              </a:ext>
            </a:extLst>
          </p:cNvPr>
          <p:cNvSpPr/>
          <p:nvPr/>
        </p:nvSpPr>
        <p:spPr>
          <a:xfrm>
            <a:off x="3676053" y="40522"/>
            <a:ext cx="5904167" cy="86177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en-GB" sz="5000" dirty="0" err="1">
                <a:solidFill>
                  <a:srgbClr val="4B3241"/>
                </a:solidFill>
              </a:rPr>
              <a:t>Qu’est-ce</a:t>
            </a:r>
            <a:r>
              <a:rPr lang="en-GB" sz="5000" dirty="0">
                <a:solidFill>
                  <a:srgbClr val="4B3241"/>
                </a:solidFill>
              </a:rPr>
              <a:t> que </a:t>
            </a:r>
            <a:r>
              <a:rPr lang="en-GB" sz="5000" dirty="0" err="1">
                <a:solidFill>
                  <a:srgbClr val="4B3241"/>
                </a:solidFill>
              </a:rPr>
              <a:t>c’est</a:t>
            </a:r>
            <a:r>
              <a:rPr lang="en-GB" sz="5000" dirty="0">
                <a:solidFill>
                  <a:srgbClr val="4B3241"/>
                </a:solidFill>
              </a:rPr>
              <a:t> ?</a:t>
            </a:r>
            <a:endParaRPr lang="en-GB" sz="5000" dirty="0">
              <a:solidFill>
                <a:srgbClr val="4B324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947" y="1912678"/>
            <a:ext cx="2076450" cy="1352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3111" y="1922203"/>
            <a:ext cx="2105025" cy="1333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476794">
            <a:off x="8030481" y="1912678"/>
            <a:ext cx="3713028" cy="1980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12237" y="5534366"/>
            <a:ext cx="1267988" cy="1104024"/>
          </a:xfrm>
          <a:prstGeom prst="rect">
            <a:avLst/>
          </a:prstGeom>
        </p:spPr>
      </p:pic>
      <p:sp>
        <p:nvSpPr>
          <p:cNvPr id="10" name="Cloud 9"/>
          <p:cNvSpPr/>
          <p:nvPr/>
        </p:nvSpPr>
        <p:spPr>
          <a:xfrm>
            <a:off x="9345585" y="5534366"/>
            <a:ext cx="1933303" cy="115702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b="1" dirty="0" smtClean="0">
                <a:solidFill>
                  <a:schemeClr val="tx1"/>
                </a:solidFill>
              </a:rPr>
              <a:t>?</a:t>
            </a:r>
            <a:endParaRPr lang="en-GB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921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6" ma:contentTypeDescription="Create a new document." ma:contentTypeScope="" ma:versionID="611cf4b2912203d9bf8f6c990d83b11d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0d48523644f2c77db1dce06409f6e6c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A38C56-D613-4EDA-94CE-C286E8C85149}">
  <ds:schemaRefs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ef0db93c-26b1-4785-aa1d-9340deae468a"/>
    <ds:schemaRef ds:uri="7a4f7885-7dec-4956-8e33-f59d6bd32f49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4CD68A3-FF18-4663-9078-A2AF6667AA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f7885-7dec-4956-8e33-f59d6bd32f49"/>
    <ds:schemaRef ds:uri="ef0db93c-26b1-4785-aa1d-9340deae4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98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Sassoon Primary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Louise Thomas</cp:lastModifiedBy>
  <cp:revision>60</cp:revision>
  <dcterms:created xsi:type="dcterms:W3CDTF">2023-02-05T14:50:22Z</dcterms:created>
  <dcterms:modified xsi:type="dcterms:W3CDTF">2023-04-17T13:44:19Z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  <property fmtid="{D5CDD505-2E9C-101B-9397-08002B2CF9AE}" pid="3" name="MediaServiceImageTags">
    <vt:lpwstr/>
  </property>
</Properties>
</file>