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/>
    <p:restoredTop sz="77329"/>
  </p:normalViewPr>
  <p:slideViewPr>
    <p:cSldViewPr snapToGrid="0">
      <p:cViewPr varScale="1">
        <p:scale>
          <a:sx n="45" d="100"/>
          <a:sy n="45" d="100"/>
        </p:scale>
        <p:origin x="18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CEC0-5295-8146-B431-3B1592708A0A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D2D6D-6F36-E145-BC8A-D51368CFC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8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D2D6D-6F36-E145-BC8A-D51368CFC4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92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F971-DBA9-864D-2A1F-9966C7014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49E7C-E77C-822C-E7D4-BA0B70C7C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CE51-74CF-DA19-7401-BD136BEB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6675-017E-F89B-1192-D6BCCE17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A4538-3652-4685-EDBA-F74099F1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1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472D-F8BE-31E0-4CE5-92B085BF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4E839E-3884-7602-5A58-0CEBCA398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DE094-6438-35FF-8BC9-A795508CC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D917F-C75F-6EAA-0AB1-C7601993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E1D3-414E-1BDD-1D8C-468A2242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AFF7F-9958-7EF6-846C-66C4191D2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B24705-8527-96B3-7AEB-66DA11FCB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A2EEC-8426-476B-58E5-5682C228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A953-9DBF-FEBA-D60B-2D1FFD1A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68C87-753C-4EE7-4CCE-4ABB87F24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D42D-C8A1-6064-4C7D-E6D8ECE8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877E-1113-DC74-4019-7747EF20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1EAFC-C3CB-6975-7E1A-65FEEEBD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4A5B0-D563-9CC6-91A7-E429069A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AB1AB-FADF-E1ED-A2C5-E9A81550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8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3F51-EA52-F1EA-1504-46A7A3907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780DA-2650-3492-9240-6920055E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9EA0D-8517-ADCE-8D33-1B3F0E89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D216B-4C20-F309-4A0C-1E2B157B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69DB-92B9-6DCA-CD72-90DEB958D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0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5F1DE-97F7-8D8D-0BB9-64DCC7B7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D003-554B-C381-85F9-12E9C84A6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92214-0865-1F0A-F7CE-98928FF0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D6EB5-0977-D710-4825-CCAF650D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1D99C-3429-8C8C-71AC-4BC91C11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11FCD-CE9E-7254-8123-90D898754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9C8B-12A8-1A35-9B9A-3EC2B8C7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81F6-E87E-A571-3C94-7E19E299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28FE7-679C-E939-25D9-7CAF8F8AB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FE9A5-EB02-5EC5-3B40-0EE1673ACD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9E122-3389-BE40-7C0B-9CBAFA3C9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42CCA-1116-D97F-EEF2-A430DD8C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1522D5-3CCC-6ACB-8FDE-C0D0D9B8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19C4C-D404-DAD5-3534-58BFACB6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BF4A-7970-BF8F-DA03-999192238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254F9-30CF-A880-B649-F908CC44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CB568-1744-6CAA-C8B7-6401B5D9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7B6BCE-B4FC-3609-3B2B-EAE93EB5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0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24DE8-9905-6766-C273-D413177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C6876-6CDE-1DE6-F537-94C94CF7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4CE76-F5E1-B880-82E8-3500CCB0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65241-EC78-4BD1-24EB-1ADCA9D3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5D0AF-B50D-0544-1A51-4C44043E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21ED8-B6E7-82D8-C66C-8CDC20A13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AB8A0-C7FA-2C4F-C40C-7318585F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CB22-FDE8-9059-1BB7-5FFF0923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E3494-3887-C1C0-987E-64F64ADF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9E98-61B6-B545-EC4D-F8B3D1F7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1E2157-3954-16BC-1F99-12D623775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308FC-F8BF-CF03-A3BF-B302A0A3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5546F-3DDC-040E-1DF6-82A55A5F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92358-84E6-2C50-2433-9126C218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17C04-4333-C1B5-D13D-8E4E9C2A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3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C52779-6B05-8A0D-126A-EB69488E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B851-3733-02EF-BF35-B402BE2F9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35BDE-4A9F-C1EA-6CFD-E0D250764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E528D7-539C-974D-901B-3C2895AD86AC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8DC36-088A-4531-F9B9-E888BCC10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872C7-B077-8598-77B2-CFCE38E08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47669-EF31-E246-8018-F7213B7B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5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E17B4C-B1B2-4A5E-F42D-D78BE16F2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10518" cy="12144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27D684-9796-4700-C0C8-6BAEBC2CF618}"/>
              </a:ext>
            </a:extLst>
          </p:cNvPr>
          <p:cNvSpPr txBox="1"/>
          <p:nvPr/>
        </p:nvSpPr>
        <p:spPr>
          <a:xfrm>
            <a:off x="4311991" y="202826"/>
            <a:ext cx="4440123" cy="40439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Comic Sans MS" panose="030F0902030302020204" pitchFamily="66" charset="0"/>
                <a:ea typeface="Times New Roman" panose="02020603050405020304" pitchFamily="18" charset="0"/>
              </a:rPr>
              <a:t>Creating media - Video production</a:t>
            </a:r>
            <a:endParaRPr lang="en-US" sz="2000" b="1" u="sng" dirty="0">
              <a:latin typeface="Comic Sans MS" panose="030F09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563813-B7ED-3DD2-D106-9F645254AC47}"/>
              </a:ext>
            </a:extLst>
          </p:cNvPr>
          <p:cNvSpPr txBox="1"/>
          <p:nvPr/>
        </p:nvSpPr>
        <p:spPr>
          <a:xfrm>
            <a:off x="4938390" y="697898"/>
            <a:ext cx="7253610" cy="3785652"/>
          </a:xfrm>
          <a:prstGeom prst="rect">
            <a:avLst/>
          </a:prstGeom>
          <a:solidFill>
            <a:schemeClr val="accent5">
              <a:lumMod val="75000"/>
              <a:alpha val="5351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/>
              <a:t>New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HTML is how websites are written and that websites have different types of media on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web pages have different features such as headers and can draw a layout for this.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that copyright is where someone own that piece of work and that I should use copyright free images.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I web pages are previewed to check for any mistakes and to make sure they work and can evaluate my own webpage.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what a navigation path is and can use hyperlinks to create my own navigation path between web pages.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F27432-9E0A-85D3-287B-8AD2E7FEDF2A}"/>
              </a:ext>
            </a:extLst>
          </p:cNvPr>
          <p:cNvSpPr txBox="1"/>
          <p:nvPr/>
        </p:nvSpPr>
        <p:spPr>
          <a:xfrm>
            <a:off x="0" y="1246686"/>
            <a:ext cx="4938390" cy="2862322"/>
          </a:xfrm>
          <a:prstGeom prst="rect">
            <a:avLst/>
          </a:prstGeom>
          <a:solidFill>
            <a:schemeClr val="accent5">
              <a:lumMod val="75000"/>
              <a:alpha val="53511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/>
              <a:t>Sticky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what WWW. stands for.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websites are shared via www. and the type of media that is stored on the www. (e.g. videos, websites and images)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know anyone can add content to the internet and this means it is not always accurate.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4A32832-68D5-D4DB-F453-52687F31A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888522"/>
            <a:ext cx="3844376" cy="1969477"/>
          </a:xfrm>
          <a:prstGeom prst="rect">
            <a:avLst/>
          </a:prstGeom>
        </p:spPr>
      </p:pic>
      <p:pic>
        <p:nvPicPr>
          <p:cNvPr id="3" name="Google Shape;119;p8">
            <a:extLst>
              <a:ext uri="{FF2B5EF4-FFF2-40B4-BE49-F238E27FC236}">
                <a16:creationId xmlns:a16="http://schemas.microsoft.com/office/drawing/2014/main" id="{6DE131C5-793B-33A5-BB83-F80479A2E0E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9195" y="2631"/>
            <a:ext cx="1436779" cy="139053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7;p19">
            <a:extLst>
              <a:ext uri="{FF2B5EF4-FFF2-40B4-BE49-F238E27FC236}">
                <a16:creationId xmlns:a16="http://schemas.microsoft.com/office/drawing/2014/main" id="{39674412-6616-7100-E44A-994EE1C728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2664685" y="6993038"/>
            <a:ext cx="179779" cy="1748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6" name="Google Shape;140;p19">
            <a:extLst>
              <a:ext uri="{FF2B5EF4-FFF2-40B4-BE49-F238E27FC236}">
                <a16:creationId xmlns:a16="http://schemas.microsoft.com/office/drawing/2014/main" id="{D467FA37-3B81-4807-42BD-7A33F5966F2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9717" y="4888523"/>
            <a:ext cx="4521221" cy="196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E7C0A382-0061-B2C0-308E-24C1331610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26805" y="4685697"/>
            <a:ext cx="4938390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7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70D4AE-A1D1-14C9-671E-BE1EE5E0A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23034"/>
              </p:ext>
            </p:extLst>
          </p:nvPr>
        </p:nvGraphicFramePr>
        <p:xfrm>
          <a:off x="0" y="35859"/>
          <a:ext cx="12192000" cy="712887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1778201065"/>
                    </a:ext>
                  </a:extLst>
                </a:gridCol>
                <a:gridCol w="9997440">
                  <a:extLst>
                    <a:ext uri="{9D8B030D-6E8A-4147-A177-3AD203B41FA5}">
                      <a16:colId xmlns:a16="http://schemas.microsoft.com/office/drawing/2014/main" val="1408403055"/>
                    </a:ext>
                  </a:extLst>
                </a:gridCol>
              </a:tblGrid>
              <a:tr h="4213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omic Sans MS" panose="030F0902030302020204" pitchFamily="66" charset="0"/>
                        </a:rPr>
                        <a:t>Key Vocabulary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60983"/>
                  </a:ext>
                </a:extLst>
              </a:tr>
              <a:tr h="956044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Hypertext Markup Language (HTML)</a:t>
                      </a:r>
                      <a:endParaRPr lang="en-GB" sz="1800">
                        <a:effectLst/>
                        <a:latin typeface="Comic Sans MS" panose="030F0902030302020204" pitchFamily="66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HTML is like the secret code that tells a computer how to show words, pictures, and colours on a webpage.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105899"/>
                  </a:ext>
                </a:extLst>
              </a:tr>
              <a:tr h="677198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Browser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browser is a special program (like Chrome or Safari) that lets you visit websites and explore the internet.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356712"/>
                  </a:ext>
                </a:extLst>
              </a:tr>
              <a:tr h="590151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Header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header is the top part of a webpage or a document that usually has a title or important information.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005235"/>
                  </a:ext>
                </a:extLst>
              </a:tr>
              <a:tr h="590151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r>
                        <a:rPr lang="en-GB" sz="1800" dirty="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website is like a digital book or a house on the internet, filled with different pages you can visit.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840778"/>
                  </a:ext>
                </a:extLst>
              </a:tr>
              <a:tr h="590151"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Web page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document on the World Wide Web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89985"/>
                  </a:ext>
                </a:extLst>
              </a:tr>
              <a:tr h="560641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Copyright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Copyright means that someone owns their work (like a story, picture, or song), and others can’t use it without permission.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1012824"/>
                  </a:ext>
                </a:extLst>
              </a:tr>
              <a:tr h="531136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Fair Use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Fair use means that sometimes, small parts of copyrighted work can be used for things like school projects, news, or teaching, but only in the right way.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341293"/>
                  </a:ext>
                </a:extLst>
              </a:tr>
              <a:tr h="501630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Home Page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home page is the main page of a website, like the front door to a house, where you start exploring.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7953"/>
                  </a:ext>
                </a:extLst>
              </a:tr>
              <a:tr h="47802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Preview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preview is a sneak peek of something before it is finished, like watching a short part of a movie before seeing the whole thing.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159348"/>
                  </a:ext>
                </a:extLst>
              </a:tr>
              <a:tr h="47802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Hyperlink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hyperlink is a special word, picture, or button on a website that you can click to jump to another page.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4034193"/>
                  </a:ext>
                </a:extLst>
              </a:tr>
              <a:tr h="489824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Subpage</a:t>
                      </a:r>
                      <a:r>
                        <a:rPr lang="en-GB" sz="180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  <a:latin typeface="Comic Sans MS" panose="030F0902030302020204" pitchFamily="66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 subpage is a smaller page inside a website, like a chapter in a book, that gives more information about something.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105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59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10142</TotalTime>
  <Words>444</Words>
  <Application>Microsoft Macintosh PowerPoint</Application>
  <PresentationFormat>Widescreen</PresentationFormat>
  <Paragraphs>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Comic Sans MS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Jake</dc:creator>
  <cp:lastModifiedBy>Lovett, Jake</cp:lastModifiedBy>
  <cp:revision>32</cp:revision>
  <cp:lastPrinted>2024-10-22T16:10:05Z</cp:lastPrinted>
  <dcterms:created xsi:type="dcterms:W3CDTF">2024-05-24T12:46:44Z</dcterms:created>
  <dcterms:modified xsi:type="dcterms:W3CDTF">2026-01-09T18:07:21Z</dcterms:modified>
</cp:coreProperties>
</file>